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Lst>
  <p:notesMasterIdLst>
    <p:notesMasterId r:id="rId19"/>
  </p:notesMasterIdLst>
  <p:sldIdLst>
    <p:sldId id="256" r:id="rId2"/>
    <p:sldId id="257" r:id="rId3"/>
    <p:sldId id="281" r:id="rId4"/>
    <p:sldId id="261" r:id="rId5"/>
    <p:sldId id="262" r:id="rId6"/>
    <p:sldId id="263" r:id="rId7"/>
    <p:sldId id="264" r:id="rId8"/>
    <p:sldId id="265" r:id="rId9"/>
    <p:sldId id="280" r:id="rId10"/>
    <p:sldId id="267" r:id="rId11"/>
    <p:sldId id="268" r:id="rId12"/>
    <p:sldId id="269" r:id="rId13"/>
    <p:sldId id="270" r:id="rId14"/>
    <p:sldId id="278" r:id="rId15"/>
    <p:sldId id="277" r:id="rId16"/>
    <p:sldId id="279" r:id="rId17"/>
    <p:sldId id="276" r:id="rId18"/>
  </p:sldIdLst>
  <p:sldSz cx="9144000" cy="6858000" type="screen4x3"/>
  <p:notesSz cx="6858000" cy="9144000"/>
  <p:defaultTextStyle>
    <a:defPPr>
      <a:defRPr lang="en-US"/>
    </a:defPPr>
    <a:lvl1pPr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p:cViewPr>
        <p:scale>
          <a:sx n="100" d="100"/>
          <a:sy n="100" d="100"/>
        </p:scale>
        <p:origin x="1950" y="24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81B83989-4F42-B238-828D-15F5052C1748}"/>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50" name="Rectangle 2">
            <a:extLst>
              <a:ext uri="{FF2B5EF4-FFF2-40B4-BE49-F238E27FC236}">
                <a16:creationId xmlns:a16="http://schemas.microsoft.com/office/drawing/2014/main" id="{CE562C19-7B61-B957-8DD6-9F5B88CE9D8A}"/>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sym typeface="Arial" panose="020B0604020202020204" pitchFamily="34" charset="0"/>
              </a:rPr>
              <a:t>Click to edit Template text styles</a:t>
            </a:r>
          </a:p>
          <a:p>
            <a:pPr lvl="1"/>
            <a:r>
              <a:rPr lang="en-US" altLang="en-US">
                <a:sym typeface="Arial" panose="020B0604020202020204" pitchFamily="34" charset="0"/>
              </a:rPr>
              <a:t>Second level</a:t>
            </a:r>
          </a:p>
          <a:p>
            <a:pPr lvl="2"/>
            <a:r>
              <a:rPr lang="en-US" altLang="en-US">
                <a:sym typeface="Arial" panose="020B0604020202020204" pitchFamily="34" charset="0"/>
              </a:rPr>
              <a:t>Third level</a:t>
            </a:r>
          </a:p>
          <a:p>
            <a:pPr lvl="3"/>
            <a:r>
              <a:rPr lang="en-US" altLang="en-US">
                <a:sym typeface="Arial" panose="020B0604020202020204" pitchFamily="34" charset="0"/>
              </a:rPr>
              <a:t>Fourth level</a:t>
            </a:r>
          </a:p>
          <a:p>
            <a:pPr lvl="4"/>
            <a:r>
              <a:rPr lang="en-US" altLang="en-US">
                <a:sym typeface="Arial" panose="020B0604020202020204" pitchFamily="34" charset="0"/>
              </a:rPr>
              <a:t>Fifth level</a:t>
            </a:r>
          </a:p>
        </p:txBody>
      </p:sp>
    </p:spTree>
  </p:cSld>
  <p:clrMap bg1="lt1" tx1="dk1" bg2="lt2" tx2="dk2" accent1="accent1" accent2="accent2" accent3="accent3" accent4="accent4" accent5="accent5" accent6="accent6" hlink="hlink" folHlink="folHlink"/>
  <p:notesStyle>
    <a:lvl1pPr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indent="228600"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indent="457200"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indent="685800"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indent="914400" algn="l" rtl="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366a0fd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d366a0fdf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366a0fdf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d366a0fdfc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CED93-B8C4-55F2-8DA6-F1CA496157CC}"/>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F8BABA-FA84-61C2-B060-31E26BB1CF6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Slide Number Placeholder 3">
            <a:extLst>
              <a:ext uri="{FF2B5EF4-FFF2-40B4-BE49-F238E27FC236}">
                <a16:creationId xmlns:a16="http://schemas.microsoft.com/office/drawing/2014/main" id="{925F2076-F732-0214-F375-DBCB05C81310}"/>
              </a:ext>
            </a:extLst>
          </p:cNvPr>
          <p:cNvSpPr>
            <a:spLocks noGrp="1"/>
          </p:cNvSpPr>
          <p:nvPr>
            <p:ph type="sldNum" sz="quarter" idx="10"/>
          </p:nvPr>
        </p:nvSpPr>
        <p:spPr/>
        <p:txBody>
          <a:bodyPr/>
          <a:lstStyle>
            <a:lvl1pPr>
              <a:defRPr/>
            </a:lvl1pPr>
          </a:lstStyle>
          <a:p>
            <a:fld id="{B464E56A-B51D-469B-A2FC-04E73F01146F}" type="slidenum">
              <a:rPr lang="en-US" altLang="en-US"/>
              <a:pPr/>
              <a:t>‹#›</a:t>
            </a:fld>
            <a:endParaRPr lang="en-US" altLang="en-US"/>
          </a:p>
        </p:txBody>
      </p:sp>
    </p:spTree>
    <p:extLst>
      <p:ext uri="{BB962C8B-B14F-4D97-AF65-F5344CB8AC3E}">
        <p14:creationId xmlns:p14="http://schemas.microsoft.com/office/powerpoint/2010/main" val="1397366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1303-0207-40A5-E4B7-3464D70282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528E3F-6EC1-F94F-4CB3-D361DE134D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1FEDA916-5288-BD9D-776C-3D17CC3E34C8}"/>
              </a:ext>
            </a:extLst>
          </p:cNvPr>
          <p:cNvSpPr>
            <a:spLocks noGrp="1"/>
          </p:cNvSpPr>
          <p:nvPr>
            <p:ph type="sldNum" sz="quarter" idx="10"/>
          </p:nvPr>
        </p:nvSpPr>
        <p:spPr/>
        <p:txBody>
          <a:bodyPr/>
          <a:lstStyle>
            <a:lvl1pPr>
              <a:defRPr/>
            </a:lvl1pPr>
          </a:lstStyle>
          <a:p>
            <a:fld id="{CFE5FB40-0A8D-49E0-825F-D4EDEBC56B82}" type="slidenum">
              <a:rPr lang="en-US" altLang="en-US"/>
              <a:pPr/>
              <a:t>‹#›</a:t>
            </a:fld>
            <a:endParaRPr lang="en-US" altLang="en-US"/>
          </a:p>
        </p:txBody>
      </p:sp>
    </p:spTree>
    <p:extLst>
      <p:ext uri="{BB962C8B-B14F-4D97-AF65-F5344CB8AC3E}">
        <p14:creationId xmlns:p14="http://schemas.microsoft.com/office/powerpoint/2010/main" val="491948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51ACF5-4F34-367B-FAF7-E0022E7125C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1D64B8-BA45-52BD-9F73-F664322B4DF4}"/>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428B93FC-2567-A42E-E0A0-77A0AB00306E}"/>
              </a:ext>
            </a:extLst>
          </p:cNvPr>
          <p:cNvSpPr>
            <a:spLocks noGrp="1"/>
          </p:cNvSpPr>
          <p:nvPr>
            <p:ph type="sldNum" sz="quarter" idx="10"/>
          </p:nvPr>
        </p:nvSpPr>
        <p:spPr/>
        <p:txBody>
          <a:bodyPr/>
          <a:lstStyle>
            <a:lvl1pPr>
              <a:defRPr/>
            </a:lvl1pPr>
          </a:lstStyle>
          <a:p>
            <a:fld id="{AF59497E-EE34-4F47-9384-D9D1FBCD9A9B}" type="slidenum">
              <a:rPr lang="en-US" altLang="en-US"/>
              <a:pPr/>
              <a:t>‹#›</a:t>
            </a:fld>
            <a:endParaRPr lang="en-US" altLang="en-US"/>
          </a:p>
        </p:txBody>
      </p:sp>
    </p:spTree>
    <p:extLst>
      <p:ext uri="{BB962C8B-B14F-4D97-AF65-F5344CB8AC3E}">
        <p14:creationId xmlns:p14="http://schemas.microsoft.com/office/powerpoint/2010/main" val="2821456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3A76-9FAC-0051-0A90-417F5A19A5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CBDE90-E899-2C06-C376-7DCEBE2A5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4627E442-4C38-B34E-1EDB-57AE282BA573}"/>
              </a:ext>
            </a:extLst>
          </p:cNvPr>
          <p:cNvSpPr>
            <a:spLocks noGrp="1"/>
          </p:cNvSpPr>
          <p:nvPr>
            <p:ph type="sldNum" sz="quarter" idx="10"/>
          </p:nvPr>
        </p:nvSpPr>
        <p:spPr/>
        <p:txBody>
          <a:bodyPr/>
          <a:lstStyle>
            <a:lvl1pPr>
              <a:defRPr/>
            </a:lvl1pPr>
          </a:lstStyle>
          <a:p>
            <a:fld id="{DE6A461F-83CD-462D-AEAD-12C390209E77}" type="slidenum">
              <a:rPr lang="en-US" altLang="en-US"/>
              <a:pPr/>
              <a:t>‹#›</a:t>
            </a:fld>
            <a:endParaRPr lang="en-US" altLang="en-US"/>
          </a:p>
        </p:txBody>
      </p:sp>
    </p:spTree>
    <p:extLst>
      <p:ext uri="{BB962C8B-B14F-4D97-AF65-F5344CB8AC3E}">
        <p14:creationId xmlns:p14="http://schemas.microsoft.com/office/powerpoint/2010/main" val="373817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9BF2-DD69-D89A-01DB-E06644E0BA0B}"/>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271B37B-30B2-C8B2-FAB6-71CD1DA3513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a:extLst>
              <a:ext uri="{FF2B5EF4-FFF2-40B4-BE49-F238E27FC236}">
                <a16:creationId xmlns:a16="http://schemas.microsoft.com/office/drawing/2014/main" id="{92802678-ED05-7588-CF1C-B83236A59A83}"/>
              </a:ext>
            </a:extLst>
          </p:cNvPr>
          <p:cNvSpPr>
            <a:spLocks noGrp="1"/>
          </p:cNvSpPr>
          <p:nvPr>
            <p:ph type="sldNum" sz="quarter" idx="10"/>
          </p:nvPr>
        </p:nvSpPr>
        <p:spPr/>
        <p:txBody>
          <a:bodyPr/>
          <a:lstStyle>
            <a:lvl1pPr>
              <a:defRPr/>
            </a:lvl1pPr>
          </a:lstStyle>
          <a:p>
            <a:fld id="{C45E7965-97CF-4656-B9D1-66E731851772}" type="slidenum">
              <a:rPr lang="en-US" altLang="en-US"/>
              <a:pPr/>
              <a:t>‹#›</a:t>
            </a:fld>
            <a:endParaRPr lang="en-US" altLang="en-US"/>
          </a:p>
        </p:txBody>
      </p:sp>
    </p:spTree>
    <p:extLst>
      <p:ext uri="{BB962C8B-B14F-4D97-AF65-F5344CB8AC3E}">
        <p14:creationId xmlns:p14="http://schemas.microsoft.com/office/powerpoint/2010/main" val="3757044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022A-DAA3-05C4-3FF3-5651E8A99D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E06671-E7F9-0F00-F96B-DAD7BA79BB5C}"/>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C848EB1-7EC4-5A15-CBB1-97A286ACBA67}"/>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Slide Number Placeholder 4">
            <a:extLst>
              <a:ext uri="{FF2B5EF4-FFF2-40B4-BE49-F238E27FC236}">
                <a16:creationId xmlns:a16="http://schemas.microsoft.com/office/drawing/2014/main" id="{7EE77011-31F1-191A-016C-2079323EE9D0}"/>
              </a:ext>
            </a:extLst>
          </p:cNvPr>
          <p:cNvSpPr>
            <a:spLocks noGrp="1"/>
          </p:cNvSpPr>
          <p:nvPr>
            <p:ph type="sldNum" sz="quarter" idx="10"/>
          </p:nvPr>
        </p:nvSpPr>
        <p:spPr/>
        <p:txBody>
          <a:bodyPr/>
          <a:lstStyle>
            <a:lvl1pPr>
              <a:defRPr/>
            </a:lvl1pPr>
          </a:lstStyle>
          <a:p>
            <a:fld id="{1474FD35-C19D-402C-A119-A765876C548C}" type="slidenum">
              <a:rPr lang="en-US" altLang="en-US"/>
              <a:pPr/>
              <a:t>‹#›</a:t>
            </a:fld>
            <a:endParaRPr lang="en-US" altLang="en-US"/>
          </a:p>
        </p:txBody>
      </p:sp>
    </p:spTree>
    <p:extLst>
      <p:ext uri="{BB962C8B-B14F-4D97-AF65-F5344CB8AC3E}">
        <p14:creationId xmlns:p14="http://schemas.microsoft.com/office/powerpoint/2010/main" val="536436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F84D-6A1F-99CB-938D-F3EA2E08B9BF}"/>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84D30D-936D-98A1-6D5E-FE9A86DB66A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728565-720E-E43B-50A2-F8519A38255D}"/>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9472C4-C887-DFBF-A4A7-11CBD01D30E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557A83-132D-7EB1-9830-B7C8A3C2A533}"/>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a:extLst>
              <a:ext uri="{FF2B5EF4-FFF2-40B4-BE49-F238E27FC236}">
                <a16:creationId xmlns:a16="http://schemas.microsoft.com/office/drawing/2014/main" id="{4AC5EEA9-8D9F-FAFC-7EF5-DE4F5556509C}"/>
              </a:ext>
            </a:extLst>
          </p:cNvPr>
          <p:cNvSpPr>
            <a:spLocks noGrp="1"/>
          </p:cNvSpPr>
          <p:nvPr>
            <p:ph type="sldNum" sz="quarter" idx="10"/>
          </p:nvPr>
        </p:nvSpPr>
        <p:spPr/>
        <p:txBody>
          <a:bodyPr/>
          <a:lstStyle>
            <a:lvl1pPr>
              <a:defRPr/>
            </a:lvl1pPr>
          </a:lstStyle>
          <a:p>
            <a:fld id="{D6721D8E-E5FC-4732-82FD-37732E1C5E4F}" type="slidenum">
              <a:rPr lang="en-US" altLang="en-US"/>
              <a:pPr/>
              <a:t>‹#›</a:t>
            </a:fld>
            <a:endParaRPr lang="en-US" altLang="en-US"/>
          </a:p>
        </p:txBody>
      </p:sp>
    </p:spTree>
    <p:extLst>
      <p:ext uri="{BB962C8B-B14F-4D97-AF65-F5344CB8AC3E}">
        <p14:creationId xmlns:p14="http://schemas.microsoft.com/office/powerpoint/2010/main" val="1944524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4CBE8-1D12-E4B3-F758-B4629E0CAE0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DE107F8-1036-CF4E-7095-EE1B691883A9}"/>
              </a:ext>
            </a:extLst>
          </p:cNvPr>
          <p:cNvSpPr>
            <a:spLocks noGrp="1"/>
          </p:cNvSpPr>
          <p:nvPr>
            <p:ph type="sldNum" sz="quarter" idx="10"/>
          </p:nvPr>
        </p:nvSpPr>
        <p:spPr/>
        <p:txBody>
          <a:bodyPr/>
          <a:lstStyle>
            <a:lvl1pPr>
              <a:defRPr/>
            </a:lvl1pPr>
          </a:lstStyle>
          <a:p>
            <a:fld id="{C134E598-36DA-4751-8404-CA505FBBB940}" type="slidenum">
              <a:rPr lang="en-US" altLang="en-US"/>
              <a:pPr/>
              <a:t>‹#›</a:t>
            </a:fld>
            <a:endParaRPr lang="en-US" altLang="en-US"/>
          </a:p>
        </p:txBody>
      </p:sp>
    </p:spTree>
    <p:extLst>
      <p:ext uri="{BB962C8B-B14F-4D97-AF65-F5344CB8AC3E}">
        <p14:creationId xmlns:p14="http://schemas.microsoft.com/office/powerpoint/2010/main" val="1936556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B6B41-29B8-9E21-C404-7AADB8372EA1}"/>
              </a:ext>
            </a:extLst>
          </p:cNvPr>
          <p:cNvSpPr>
            <a:spLocks noGrp="1"/>
          </p:cNvSpPr>
          <p:nvPr>
            <p:ph type="sldNum" sz="quarter" idx="10"/>
          </p:nvPr>
        </p:nvSpPr>
        <p:spPr/>
        <p:txBody>
          <a:bodyPr/>
          <a:lstStyle>
            <a:lvl1pPr>
              <a:defRPr/>
            </a:lvl1pPr>
          </a:lstStyle>
          <a:p>
            <a:fld id="{3B0781FC-E2E6-4AB9-84DC-2CA7F01DE5D3}" type="slidenum">
              <a:rPr lang="en-US" altLang="en-US"/>
              <a:pPr/>
              <a:t>‹#›</a:t>
            </a:fld>
            <a:endParaRPr lang="en-US" altLang="en-US"/>
          </a:p>
        </p:txBody>
      </p:sp>
    </p:spTree>
    <p:extLst>
      <p:ext uri="{BB962C8B-B14F-4D97-AF65-F5344CB8AC3E}">
        <p14:creationId xmlns:p14="http://schemas.microsoft.com/office/powerpoint/2010/main" val="386382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A7F-53C4-4F29-C69C-4B97CA05060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13361E-BE6A-8686-620B-5AFC80739F5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9F777C-DC7C-F5EA-6079-56C63BC9736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B486E867-CC50-F218-3A7F-D23C8CF553D2}"/>
              </a:ext>
            </a:extLst>
          </p:cNvPr>
          <p:cNvSpPr>
            <a:spLocks noGrp="1"/>
          </p:cNvSpPr>
          <p:nvPr>
            <p:ph type="sldNum" sz="quarter" idx="10"/>
          </p:nvPr>
        </p:nvSpPr>
        <p:spPr/>
        <p:txBody>
          <a:bodyPr/>
          <a:lstStyle>
            <a:lvl1pPr>
              <a:defRPr/>
            </a:lvl1pPr>
          </a:lstStyle>
          <a:p>
            <a:fld id="{4C4B7C0A-5A7D-4D91-A274-FD21242FA8ED}" type="slidenum">
              <a:rPr lang="en-US" altLang="en-US"/>
              <a:pPr/>
              <a:t>‹#›</a:t>
            </a:fld>
            <a:endParaRPr lang="en-US" altLang="en-US"/>
          </a:p>
        </p:txBody>
      </p:sp>
    </p:spTree>
    <p:extLst>
      <p:ext uri="{BB962C8B-B14F-4D97-AF65-F5344CB8AC3E}">
        <p14:creationId xmlns:p14="http://schemas.microsoft.com/office/powerpoint/2010/main" val="445005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83C2-B5E1-1A11-9DE2-C89D4D671F0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52C36B-DC36-9829-5CE8-B6260B963EB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6A84BC-9104-366A-119A-AFB05694357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80EDEA9D-324A-1B88-CA45-C1667AABC473}"/>
              </a:ext>
            </a:extLst>
          </p:cNvPr>
          <p:cNvSpPr>
            <a:spLocks noGrp="1"/>
          </p:cNvSpPr>
          <p:nvPr>
            <p:ph type="sldNum" sz="quarter" idx="10"/>
          </p:nvPr>
        </p:nvSpPr>
        <p:spPr/>
        <p:txBody>
          <a:bodyPr/>
          <a:lstStyle>
            <a:lvl1pPr>
              <a:defRPr/>
            </a:lvl1pPr>
          </a:lstStyle>
          <a:p>
            <a:fld id="{55348070-56A4-48AC-BC0E-9B9B02F8EAA8}" type="slidenum">
              <a:rPr lang="en-US" altLang="en-US"/>
              <a:pPr/>
              <a:t>‹#›</a:t>
            </a:fld>
            <a:endParaRPr lang="en-US" altLang="en-US"/>
          </a:p>
        </p:txBody>
      </p:sp>
    </p:spTree>
    <p:extLst>
      <p:ext uri="{BB962C8B-B14F-4D97-AF65-F5344CB8AC3E}">
        <p14:creationId xmlns:p14="http://schemas.microsoft.com/office/powerpoint/2010/main" val="3057871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B79EF834-1D7B-1BF8-AFCD-7AFA382242D0}"/>
              </a:ext>
            </a:extLst>
          </p:cNvPr>
          <p:cNvSpPr>
            <a:spLocks noGrp="1"/>
          </p:cNvSpPr>
          <p:nvPr>
            <p:ph type="title"/>
          </p:nvPr>
        </p:nvSpPr>
        <p:spPr bwMode="auto">
          <a:xfrm>
            <a:off x="628650" y="365125"/>
            <a:ext cx="78867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00" tIns="45700" rIns="45700" bIns="45700" numCol="1" anchor="ctr" anchorCtr="0" compatLnSpc="1">
            <a:prstTxWarp prst="textNoShape">
              <a:avLst/>
            </a:prstTxWarp>
          </a:bodyPr>
          <a:lstStyle/>
          <a:p>
            <a:pPr lvl="0"/>
            <a:r>
              <a:rPr lang="en-US" altLang="en-US">
                <a:sym typeface="Calibri" panose="020F0502020204030204" pitchFamily="34" charset="0"/>
              </a:rPr>
              <a:t>Click to edit Template title style</a:t>
            </a:r>
          </a:p>
        </p:txBody>
      </p:sp>
      <p:sp>
        <p:nvSpPr>
          <p:cNvPr id="1026" name="Rectangle 2">
            <a:extLst>
              <a:ext uri="{FF2B5EF4-FFF2-40B4-BE49-F238E27FC236}">
                <a16:creationId xmlns:a16="http://schemas.microsoft.com/office/drawing/2014/main" id="{857B4270-65DF-B24B-F0BA-92CD3F9CC1CD}"/>
              </a:ext>
            </a:extLst>
          </p:cNvPr>
          <p:cNvSpPr>
            <a:spLocks noGrp="1"/>
          </p:cNvSpPr>
          <p:nvPr>
            <p:ph type="body" idx="1"/>
          </p:nvPr>
        </p:nvSpPr>
        <p:spPr bwMode="auto">
          <a:xfrm>
            <a:off x="628650" y="1825625"/>
            <a:ext cx="7886700" cy="435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00" tIns="45700" rIns="45700" bIns="45700" numCol="1" anchor="t" anchorCtr="0" compatLnSpc="1">
            <a:prstTxWarp prst="textNoShape">
              <a:avLst/>
            </a:prstTxWarp>
          </a:bodyPr>
          <a:lstStyle/>
          <a:p>
            <a:pPr lvl="0"/>
            <a:r>
              <a:rPr lang="en-US" altLang="en-US">
                <a:sym typeface="Calibri" panose="020F0502020204030204" pitchFamily="34" charset="0"/>
              </a:rPr>
              <a:t>Click to edit Template text styles</a:t>
            </a:r>
          </a:p>
          <a:p>
            <a:pPr lvl="1"/>
            <a:r>
              <a:rPr lang="en-US" altLang="en-US">
                <a:sym typeface="Calibri" panose="020F0502020204030204" pitchFamily="34" charset="0"/>
              </a:rPr>
              <a:t>Second level</a:t>
            </a:r>
          </a:p>
          <a:p>
            <a:pPr lvl="2"/>
            <a:r>
              <a:rPr lang="en-US" altLang="en-US">
                <a:sym typeface="Calibri" panose="020F0502020204030204" pitchFamily="34" charset="0"/>
              </a:rPr>
              <a:t>Third level</a:t>
            </a:r>
          </a:p>
          <a:p>
            <a:pPr lvl="3"/>
            <a:r>
              <a:rPr lang="en-US" altLang="en-US">
                <a:sym typeface="Calibri" panose="020F0502020204030204" pitchFamily="34" charset="0"/>
              </a:rPr>
              <a:t>Fourth level</a:t>
            </a:r>
          </a:p>
          <a:p>
            <a:pPr lvl="4"/>
            <a:r>
              <a:rPr lang="en-US" altLang="en-US">
                <a:sym typeface="Calibri" panose="020F0502020204030204" pitchFamily="34" charset="0"/>
              </a:rPr>
              <a:t>Fifth level</a:t>
            </a:r>
          </a:p>
        </p:txBody>
      </p:sp>
      <p:sp>
        <p:nvSpPr>
          <p:cNvPr id="1027" name="Rectangle 3">
            <a:extLst>
              <a:ext uri="{FF2B5EF4-FFF2-40B4-BE49-F238E27FC236}">
                <a16:creationId xmlns:a16="http://schemas.microsoft.com/office/drawing/2014/main" id="{B701BAF1-59A9-7B1C-8E87-DD00A1E8E081}"/>
              </a:ext>
            </a:extLst>
          </p:cNvPr>
          <p:cNvSpPr>
            <a:spLocks noGrp="1"/>
          </p:cNvSpPr>
          <p:nvPr>
            <p:ph type="sldNum" sz="quarter" idx="2"/>
          </p:nvPr>
        </p:nvSpPr>
        <p:spPr bwMode="auto">
          <a:xfrm>
            <a:off x="8256588" y="6413500"/>
            <a:ext cx="258762" cy="249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45700" tIns="45700" rIns="45700" bIns="45700" numCol="1" anchor="ctr" anchorCtr="0" compatLnSpc="1">
            <a:prstTxWarp prst="textNoShape">
              <a:avLst/>
            </a:prstTxWarp>
          </a:bodyPr>
          <a:lstStyle>
            <a:lvl1pPr algn="r">
              <a:defRPr sz="1200">
                <a:solidFill>
                  <a:srgbClr val="888888"/>
                </a:solidFill>
                <a:latin typeface="+mn-lt"/>
                <a:cs typeface="+mn-cs"/>
                <a:sym typeface="Calibri" panose="020F0502020204030204" pitchFamily="34" charset="0"/>
              </a:defRPr>
            </a:lvl1pPr>
          </a:lstStyle>
          <a:p>
            <a:fld id="{6A641CBB-75AF-4811-B85D-22A061B3DBB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hangingPunct="0">
        <a:lnSpc>
          <a:spcPct val="90000"/>
        </a:lnSpc>
        <a:spcBef>
          <a:spcPct val="0"/>
        </a:spcBef>
        <a:spcAft>
          <a:spcPct val="0"/>
        </a:spcAft>
        <a:defRPr sz="4400" kern="1200">
          <a:solidFill>
            <a:srgbClr val="000000"/>
          </a:solidFill>
          <a:latin typeface="+mj-lt"/>
          <a:ea typeface="+mj-ea"/>
          <a:cs typeface="+mj-cs"/>
          <a:sym typeface="Calibri" panose="020F0502020204030204" pitchFamily="34" charset="0"/>
        </a:defRPr>
      </a:lvl1pPr>
      <a:lvl2pPr algn="l" rtl="0" fontAlgn="base" hangingPunct="0">
        <a:lnSpc>
          <a:spcPct val="90000"/>
        </a:lnSpc>
        <a:spcBef>
          <a:spcPct val="0"/>
        </a:spcBef>
        <a:spcAft>
          <a:spcPct val="0"/>
        </a:spcAft>
        <a:defRPr sz="4400">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algn="l" rtl="0" fontAlgn="base" hangingPunct="0">
        <a:lnSpc>
          <a:spcPct val="90000"/>
        </a:lnSpc>
        <a:spcBef>
          <a:spcPct val="0"/>
        </a:spcBef>
        <a:spcAft>
          <a:spcPct val="0"/>
        </a:spcAft>
        <a:defRPr sz="4400">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algn="l" rtl="0" fontAlgn="base" hangingPunct="0">
        <a:lnSpc>
          <a:spcPct val="90000"/>
        </a:lnSpc>
        <a:spcBef>
          <a:spcPct val="0"/>
        </a:spcBef>
        <a:spcAft>
          <a:spcPct val="0"/>
        </a:spcAft>
        <a:defRPr sz="4400">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algn="l" rtl="0" fontAlgn="base" hangingPunct="0">
        <a:lnSpc>
          <a:spcPct val="90000"/>
        </a:lnSpc>
        <a:spcBef>
          <a:spcPct val="0"/>
        </a:spcBef>
        <a:spcAft>
          <a:spcPct val="0"/>
        </a:spcAft>
        <a:defRPr sz="4400">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457200" algn="l" rtl="0" fontAlgn="base" hangingPunct="0">
        <a:lnSpc>
          <a:spcPct val="90000"/>
        </a:lnSpc>
        <a:spcBef>
          <a:spcPct val="0"/>
        </a:spcBef>
        <a:spcAft>
          <a:spcPct val="0"/>
        </a:spcAft>
        <a:defRPr sz="4400">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914400" algn="l" rtl="0" fontAlgn="base" hangingPunct="0">
        <a:lnSpc>
          <a:spcPct val="90000"/>
        </a:lnSpc>
        <a:spcBef>
          <a:spcPct val="0"/>
        </a:spcBef>
        <a:spcAft>
          <a:spcPct val="0"/>
        </a:spcAft>
        <a:defRPr sz="4400">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1371600" algn="l" rtl="0" fontAlgn="base" hangingPunct="0">
        <a:lnSpc>
          <a:spcPct val="90000"/>
        </a:lnSpc>
        <a:spcBef>
          <a:spcPct val="0"/>
        </a:spcBef>
        <a:spcAft>
          <a:spcPct val="0"/>
        </a:spcAft>
        <a:defRPr sz="4400">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1828800" algn="l" rtl="0" fontAlgn="base" hangingPunct="0">
        <a:lnSpc>
          <a:spcPct val="90000"/>
        </a:lnSpc>
        <a:spcBef>
          <a:spcPct val="0"/>
        </a:spcBef>
        <a:spcAft>
          <a:spcPct val="0"/>
        </a:spcAft>
        <a:defRPr sz="4400">
          <a:solidFill>
            <a:srgbClr val="000000"/>
          </a:solidFill>
          <a:latin typeface="Calibri" panose="020F0502020204030204" pitchFamily="34" charset="0"/>
          <a:cs typeface="Calibri" panose="020F0502020204030204" pitchFamily="34" charset="0"/>
          <a:sym typeface="Calibri" panose="020F0502020204030204" pitchFamily="34" charset="0"/>
        </a:defRPr>
      </a:lvl9pPr>
    </p:titleStyle>
    <p:bodyStyle>
      <a:lvl1pPr marL="457200" indent="-342900" algn="l" rtl="0" fontAlgn="base" hangingPunct="0">
        <a:lnSpc>
          <a:spcPct val="90000"/>
        </a:lnSpc>
        <a:spcBef>
          <a:spcPts val="1000"/>
        </a:spcBef>
        <a:spcAft>
          <a:spcPct val="0"/>
        </a:spcAft>
        <a:buClr>
          <a:srgbClr val="000000"/>
        </a:buClr>
        <a:buSzPts val="28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1pPr>
      <a:lvl2pPr marL="971550" indent="-400050" algn="l" rtl="0" fontAlgn="base" hangingPunct="0">
        <a:lnSpc>
          <a:spcPct val="90000"/>
        </a:lnSpc>
        <a:spcBef>
          <a:spcPts val="1000"/>
        </a:spcBef>
        <a:spcAft>
          <a:spcPct val="0"/>
        </a:spcAft>
        <a:buClr>
          <a:srgbClr val="000000"/>
        </a:buClr>
        <a:buSzPts val="28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2pPr>
      <a:lvl3pPr marL="1508125" indent="-479425" algn="l" rtl="0" fontAlgn="base" hangingPunct="0">
        <a:lnSpc>
          <a:spcPct val="90000"/>
        </a:lnSpc>
        <a:spcBef>
          <a:spcPts val="1000"/>
        </a:spcBef>
        <a:spcAft>
          <a:spcPct val="0"/>
        </a:spcAft>
        <a:buClr>
          <a:srgbClr val="000000"/>
        </a:buClr>
        <a:buSzPts val="28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3pPr>
      <a:lvl4pPr marL="2019300" indent="-533400" algn="l" rtl="0" fontAlgn="base" hangingPunct="0">
        <a:lnSpc>
          <a:spcPct val="90000"/>
        </a:lnSpc>
        <a:spcBef>
          <a:spcPts val="1000"/>
        </a:spcBef>
        <a:spcAft>
          <a:spcPct val="0"/>
        </a:spcAft>
        <a:buClr>
          <a:srgbClr val="000000"/>
        </a:buClr>
        <a:buSzPts val="28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4pPr>
      <a:lvl5pPr marL="2476500" indent="-533400" algn="l" rtl="0" fontAlgn="base" hangingPunct="0">
        <a:lnSpc>
          <a:spcPct val="90000"/>
        </a:lnSpc>
        <a:spcBef>
          <a:spcPts val="1000"/>
        </a:spcBef>
        <a:spcAft>
          <a:spcPct val="0"/>
        </a:spcAft>
        <a:buClr>
          <a:srgbClr val="000000"/>
        </a:buClr>
        <a:buSzPts val="2800"/>
        <a:buFont typeface="Arial" panose="020B0604020202020204" pitchFamily="34" charset="0"/>
        <a:buChar char="•"/>
        <a:defRPr sz="2800" kern="1200">
          <a:solidFill>
            <a:srgbClr val="000000"/>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descr="Google Shape;84;p13">
            <a:extLst>
              <a:ext uri="{FF2B5EF4-FFF2-40B4-BE49-F238E27FC236}">
                <a16:creationId xmlns:a16="http://schemas.microsoft.com/office/drawing/2014/main" id="{E32B8326-1F7E-267C-9DCE-10EAA9CDF8C9}"/>
              </a:ext>
            </a:extLst>
          </p:cNvPr>
          <p:cNvSpPr>
            <a:spLocks noGrp="1" noChangeArrowheads="1"/>
          </p:cNvSpPr>
          <p:nvPr>
            <p:ph type="ctrTitle"/>
          </p:nvPr>
        </p:nvSpPr>
        <p:spPr>
          <a:xfrm>
            <a:off x="685800" y="1122363"/>
            <a:ext cx="7772400" cy="2387600"/>
          </a:xfrm>
        </p:spPr>
        <p:txBody>
          <a:bodyPr/>
          <a:lstStyle/>
          <a:p>
            <a:endParaRPr lang="en-US" altLang="en-US"/>
          </a:p>
        </p:txBody>
      </p:sp>
      <p:sp>
        <p:nvSpPr>
          <p:cNvPr id="3074" name="Rectangle 2" descr="Google Shape;85;p13">
            <a:extLst>
              <a:ext uri="{FF2B5EF4-FFF2-40B4-BE49-F238E27FC236}">
                <a16:creationId xmlns:a16="http://schemas.microsoft.com/office/drawing/2014/main" id="{0B5F0D0F-755B-379D-79BB-3713AD7C5E65}"/>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3075" name="Picture 3" descr="Google Shape;86;p13">
            <a:extLst>
              <a:ext uri="{FF2B5EF4-FFF2-40B4-BE49-F238E27FC236}">
                <a16:creationId xmlns:a16="http://schemas.microsoft.com/office/drawing/2014/main" id="{695ED9A4-D89B-FFA9-4F0C-BF6E0413DB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descr="Google Shape;87;p13">
            <a:extLst>
              <a:ext uri="{FF2B5EF4-FFF2-40B4-BE49-F238E27FC236}">
                <a16:creationId xmlns:a16="http://schemas.microsoft.com/office/drawing/2014/main" id="{E3A41D1D-81AD-1490-5E9A-F134648A9114}"/>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3077" name="Text Box 5" descr="Google Shape;88;p13">
            <a:extLst>
              <a:ext uri="{FF2B5EF4-FFF2-40B4-BE49-F238E27FC236}">
                <a16:creationId xmlns:a16="http://schemas.microsoft.com/office/drawing/2014/main" id="{69E3BB02-07A0-0B59-9DF5-45797DFCF2C9}"/>
              </a:ext>
            </a:extLst>
          </p:cNvPr>
          <p:cNvSpPr txBox="1">
            <a:spLocks/>
          </p:cNvSpPr>
          <p:nvPr/>
        </p:nvSpPr>
        <p:spPr bwMode="auto">
          <a:xfrm>
            <a:off x="1055689" y="323850"/>
            <a:ext cx="7980808" cy="1832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25" tIns="91425" rIns="91425" bIns="91425">
            <a:spAutoFit/>
          </a:bodyPr>
          <a:lstStyle/>
          <a:p>
            <a:pPr algn="ctr">
              <a:lnSpc>
                <a:spcPct val="90000"/>
              </a:lnSpc>
            </a:pPr>
            <a:endParaRPr lang="en-US" altLang="en-US" sz="3900" b="1" dirty="0">
              <a:latin typeface="Times New Roman" panose="02020603050405020304" pitchFamily="18" charset="0"/>
              <a:cs typeface="Times New Roman" panose="02020603050405020304" pitchFamily="18" charset="0"/>
              <a:sym typeface="Times New Roman" panose="02020603050405020304" pitchFamily="18" charset="0"/>
            </a:endParaRPr>
          </a:p>
          <a:p>
            <a:pPr algn="ctr">
              <a:lnSpc>
                <a:spcPct val="90000"/>
              </a:lnSpc>
            </a:pPr>
            <a:r>
              <a:rPr lang="en-US" altLang="en-US" sz="4000" dirty="0"/>
              <a:t>Multipurpose Autonomous Farming Vehicle</a:t>
            </a:r>
          </a:p>
        </p:txBody>
      </p:sp>
      <p:sp>
        <p:nvSpPr>
          <p:cNvPr id="3078" name="Text Box 6" descr="Google Shape;89;p13">
            <a:extLst>
              <a:ext uri="{FF2B5EF4-FFF2-40B4-BE49-F238E27FC236}">
                <a16:creationId xmlns:a16="http://schemas.microsoft.com/office/drawing/2014/main" id="{8F788EC5-B0E7-37FA-9AF7-B53BC012A0E5}"/>
              </a:ext>
            </a:extLst>
          </p:cNvPr>
          <p:cNvSpPr txBox="1">
            <a:spLocks/>
          </p:cNvSpPr>
          <p:nvPr/>
        </p:nvSpPr>
        <p:spPr bwMode="auto">
          <a:xfrm>
            <a:off x="1810544" y="2174557"/>
            <a:ext cx="5522912" cy="36307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pPr algn="ctr">
              <a:lnSpc>
                <a:spcPct val="90000"/>
              </a:lnSpc>
            </a:pPr>
            <a:r>
              <a:rPr lang="en-US" altLang="en-US" sz="1800" dirty="0">
                <a:latin typeface="Times New Roman" panose="02020603050405020304" pitchFamily="18" charset="0"/>
                <a:cs typeface="Times New Roman" panose="02020603050405020304" pitchFamily="18" charset="0"/>
                <a:sym typeface="Times New Roman" panose="02020603050405020304" pitchFamily="18" charset="0"/>
              </a:rPr>
              <a:t>Under the guidance of  </a:t>
            </a:r>
          </a:p>
          <a:p>
            <a:pPr algn="ctr">
              <a:lnSpc>
                <a:spcPct val="90000"/>
              </a:lnSpc>
            </a:pPr>
            <a:r>
              <a:rPr lang="en-US" altLang="en-US" sz="2400" dirty="0">
                <a:latin typeface="Times New Roman" panose="02020603050405020304" pitchFamily="18" charset="0"/>
                <a:cs typeface="Times New Roman" panose="02020603050405020304" pitchFamily="18" charset="0"/>
                <a:sym typeface="Times New Roman" panose="02020603050405020304" pitchFamily="18" charset="0"/>
              </a:rPr>
              <a:t>Asst. Prof. </a:t>
            </a:r>
            <a:r>
              <a:rPr lang="en-US" altLang="en-US" sz="2400" b="1" dirty="0">
                <a:latin typeface="Times New Roman" panose="02020603050405020304" pitchFamily="18" charset="0"/>
                <a:cs typeface="Times New Roman" panose="02020603050405020304" pitchFamily="18" charset="0"/>
                <a:sym typeface="Times New Roman" panose="02020603050405020304" pitchFamily="18" charset="0"/>
              </a:rPr>
              <a:t>Nidhishree</a:t>
            </a:r>
          </a:p>
          <a:p>
            <a:pPr algn="ctr">
              <a:lnSpc>
                <a:spcPct val="90000"/>
              </a:lnSpc>
              <a:spcBef>
                <a:spcPts val="1000"/>
              </a:spcBef>
            </a:pPr>
            <a:r>
              <a:rPr lang="en-US" altLang="en-US" sz="1900" dirty="0">
                <a:latin typeface="Times New Roman" panose="02020603050405020304" pitchFamily="18" charset="0"/>
                <a:cs typeface="Times New Roman" panose="02020603050405020304" pitchFamily="18" charset="0"/>
                <a:sym typeface="Times New Roman" panose="02020603050405020304" pitchFamily="18" charset="0"/>
              </a:rPr>
              <a:t>Computer Science Department</a:t>
            </a:r>
          </a:p>
          <a:p>
            <a:pPr algn="ctr">
              <a:lnSpc>
                <a:spcPct val="90000"/>
              </a:lnSpc>
              <a:spcBef>
                <a:spcPts val="1000"/>
              </a:spcBef>
            </a:pPr>
            <a:r>
              <a:rPr lang="en-US" altLang="en-US" sz="1900" dirty="0">
                <a:latin typeface="Times New Roman" panose="02020603050405020304" pitchFamily="18" charset="0"/>
                <a:cs typeface="Times New Roman" panose="02020603050405020304" pitchFamily="18" charset="0"/>
                <a:sym typeface="Times New Roman" panose="02020603050405020304" pitchFamily="18" charset="0"/>
              </a:rPr>
              <a:t>          Dayananda Sagar College of Engineering.</a:t>
            </a:r>
          </a:p>
          <a:p>
            <a:pPr>
              <a:lnSpc>
                <a:spcPct val="90000"/>
              </a:lnSpc>
              <a:spcBef>
                <a:spcPts val="1000"/>
              </a:spcBef>
            </a:pPr>
            <a:r>
              <a:rPr lang="en-US" altLang="en-US" sz="2400" dirty="0">
                <a:latin typeface="Times New Roman" panose="02020603050405020304" pitchFamily="18" charset="0"/>
                <a:cs typeface="Times New Roman" panose="02020603050405020304" pitchFamily="18" charset="0"/>
                <a:sym typeface="Times New Roman" panose="02020603050405020304" pitchFamily="18" charset="0"/>
              </a:rPr>
              <a:t>                                </a:t>
            </a:r>
            <a:endParaRPr lang="en-US" altLang="en-US" sz="2000" dirty="0">
              <a:latin typeface="Times New Roman" panose="02020603050405020304" pitchFamily="18" charset="0"/>
              <a:cs typeface="Times New Roman" panose="02020603050405020304" pitchFamily="18" charset="0"/>
              <a:sym typeface="Times New Roman" panose="02020603050405020304" pitchFamily="18" charset="0"/>
            </a:endParaRPr>
          </a:p>
          <a:p>
            <a:pPr algn="ctr">
              <a:lnSpc>
                <a:spcPct val="70000"/>
              </a:lnSpc>
              <a:spcBef>
                <a:spcPts val="1000"/>
              </a:spcBef>
            </a:pPr>
            <a:r>
              <a:rPr lang="en-US" altLang="en-US" sz="2400" dirty="0">
                <a:latin typeface="Times New Roman" panose="02020603050405020304" pitchFamily="18" charset="0"/>
                <a:cs typeface="Times New Roman" panose="02020603050405020304" pitchFamily="18" charset="0"/>
                <a:sym typeface="Times New Roman" panose="02020603050405020304" pitchFamily="18" charset="0"/>
              </a:rPr>
              <a:t>  Vedansh Khandelwal [1DS19CS186]</a:t>
            </a:r>
          </a:p>
          <a:p>
            <a:pPr>
              <a:lnSpc>
                <a:spcPct val="70000"/>
              </a:lnSpc>
              <a:spcBef>
                <a:spcPts val="1000"/>
              </a:spcBef>
            </a:pPr>
            <a:r>
              <a:rPr lang="en-US" altLang="en-US" sz="2400" dirty="0">
                <a:latin typeface="Times New Roman" panose="02020603050405020304" pitchFamily="18" charset="0"/>
                <a:cs typeface="Times New Roman" panose="02020603050405020304" pitchFamily="18" charset="0"/>
                <a:sym typeface="Times New Roman" panose="02020603050405020304" pitchFamily="18" charset="0"/>
              </a:rPr>
              <a:t>       Nihar Raviprakash    [1DS18CS078]</a:t>
            </a:r>
          </a:p>
          <a:p>
            <a:pPr>
              <a:lnSpc>
                <a:spcPct val="70000"/>
              </a:lnSpc>
              <a:spcBef>
                <a:spcPts val="1000"/>
              </a:spcBef>
            </a:pPr>
            <a:r>
              <a:rPr lang="en-US" altLang="en-US" sz="2400" dirty="0">
                <a:latin typeface="Times New Roman" panose="02020603050405020304" pitchFamily="18" charset="0"/>
                <a:cs typeface="Times New Roman" panose="02020603050405020304" pitchFamily="18" charset="0"/>
                <a:sym typeface="Times New Roman" panose="02020603050405020304" pitchFamily="18" charset="0"/>
              </a:rPr>
              <a:t>       Siddhant Sharma       [1DS15CS106]</a:t>
            </a:r>
          </a:p>
          <a:p>
            <a:pPr>
              <a:lnSpc>
                <a:spcPct val="90000"/>
              </a:lnSpc>
              <a:spcBef>
                <a:spcPts val="1000"/>
              </a:spcBef>
            </a:pPr>
            <a:r>
              <a:rPr lang="en-US" altLang="en-US" sz="2400"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sym typeface="Times New Roman" panose="02020603050405020304" pitchFamily="18" charset="0"/>
              </a:rPr>
              <a:t>Yadukrishna</a:t>
            </a:r>
            <a:r>
              <a:rPr lang="en-US" altLang="en-US" sz="2400" dirty="0">
                <a:latin typeface="Times New Roman" panose="02020603050405020304" pitchFamily="18" charset="0"/>
                <a:cs typeface="Times New Roman" panose="02020603050405020304" pitchFamily="18" charset="0"/>
                <a:sym typeface="Times New Roman" panose="02020603050405020304" pitchFamily="18" charset="0"/>
              </a:rPr>
              <a:t>               [1DS19CS194]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descr="Google Shape;179;p22">
            <a:extLst>
              <a:ext uri="{FF2B5EF4-FFF2-40B4-BE49-F238E27FC236}">
                <a16:creationId xmlns:a16="http://schemas.microsoft.com/office/drawing/2014/main" id="{BB29F961-B0EA-56CC-47D6-4E4B37F0C1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338" y="0"/>
            <a:ext cx="9142413"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8" name="Text Box 2" descr="Google Shape;180;p22">
            <a:extLst>
              <a:ext uri="{FF2B5EF4-FFF2-40B4-BE49-F238E27FC236}">
                <a16:creationId xmlns:a16="http://schemas.microsoft.com/office/drawing/2014/main" id="{5D3C5EEE-4290-673F-46C6-EBF038E53D16}"/>
              </a:ext>
            </a:extLst>
          </p:cNvPr>
          <p:cNvSpPr txBox="1">
            <a:spLocks/>
          </p:cNvSpPr>
          <p:nvPr/>
        </p:nvSpPr>
        <p:spPr bwMode="auto">
          <a:xfrm>
            <a:off x="852488" y="344488"/>
            <a:ext cx="76422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a:latin typeface="Calibri" panose="020F0502020204030204" pitchFamily="34" charset="0"/>
                <a:cs typeface="Calibri" panose="020F0502020204030204" pitchFamily="34" charset="0"/>
                <a:sym typeface="Calibri" panose="020F0502020204030204" pitchFamily="34" charset="0"/>
              </a:rPr>
              <a:t>ALGORITHM:</a:t>
            </a:r>
          </a:p>
        </p:txBody>
      </p:sp>
      <p:pic>
        <p:nvPicPr>
          <p:cNvPr id="14339" name="Picture 3">
            <a:extLst>
              <a:ext uri="{FF2B5EF4-FFF2-40B4-BE49-F238E27FC236}">
                <a16:creationId xmlns:a16="http://schemas.microsoft.com/office/drawing/2014/main" id="{0C5E9D88-FF28-E18F-A502-6FF2D7CC11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1069975"/>
            <a:ext cx="7810500" cy="4716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descr="Google Shape;162;p20">
            <a:extLst>
              <a:ext uri="{FF2B5EF4-FFF2-40B4-BE49-F238E27FC236}">
                <a16:creationId xmlns:a16="http://schemas.microsoft.com/office/drawing/2014/main" id="{862E0026-DBCD-1F11-E910-6C08AAB94126}"/>
              </a:ext>
            </a:extLst>
          </p:cNvPr>
          <p:cNvSpPr>
            <a:spLocks noGrp="1" noChangeArrowheads="1"/>
          </p:cNvSpPr>
          <p:nvPr>
            <p:ph type="ctrTitle"/>
          </p:nvPr>
        </p:nvSpPr>
        <p:spPr>
          <a:xfrm>
            <a:off x="685800" y="1122363"/>
            <a:ext cx="7772400" cy="2387600"/>
          </a:xfrm>
        </p:spPr>
        <p:txBody>
          <a:bodyPr/>
          <a:lstStyle/>
          <a:p>
            <a:endParaRPr lang="en-US" altLang="en-US"/>
          </a:p>
        </p:txBody>
      </p:sp>
      <p:sp>
        <p:nvSpPr>
          <p:cNvPr id="15362" name="Rectangle 2" descr="Google Shape;163;p20">
            <a:extLst>
              <a:ext uri="{FF2B5EF4-FFF2-40B4-BE49-F238E27FC236}">
                <a16:creationId xmlns:a16="http://schemas.microsoft.com/office/drawing/2014/main" id="{8D0DE138-4E74-75D6-DC9F-952C7330D457}"/>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15363" name="Picture 3" descr="Google Shape;164;p20">
            <a:extLst>
              <a:ext uri="{FF2B5EF4-FFF2-40B4-BE49-F238E27FC236}">
                <a16:creationId xmlns:a16="http://schemas.microsoft.com/office/drawing/2014/main" id="{8CBF0272-B0F3-AFD9-80F0-6E88630578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9342438" cy="700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4" name="Text Box 4" descr="Google Shape;165;p20">
            <a:extLst>
              <a:ext uri="{FF2B5EF4-FFF2-40B4-BE49-F238E27FC236}">
                <a16:creationId xmlns:a16="http://schemas.microsoft.com/office/drawing/2014/main" id="{FD31E5CD-CA25-B571-F3B0-418AA0A64911}"/>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15365" name="Text Box 5" descr="Google Shape;166;p20">
            <a:extLst>
              <a:ext uri="{FF2B5EF4-FFF2-40B4-BE49-F238E27FC236}">
                <a16:creationId xmlns:a16="http://schemas.microsoft.com/office/drawing/2014/main" id="{56184FCD-23A4-753A-7128-4EF395F184AF}"/>
              </a:ext>
            </a:extLst>
          </p:cNvPr>
          <p:cNvSpPr txBox="1">
            <a:spLocks/>
          </p:cNvSpPr>
          <p:nvPr/>
        </p:nvSpPr>
        <p:spPr bwMode="auto">
          <a:xfrm>
            <a:off x="1143000" y="382588"/>
            <a:ext cx="74326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a:latin typeface="Calibri" panose="020F0502020204030204" pitchFamily="34" charset="0"/>
                <a:cs typeface="Calibri" panose="020F0502020204030204" pitchFamily="34" charset="0"/>
                <a:sym typeface="Calibri" panose="020F0502020204030204" pitchFamily="34" charset="0"/>
              </a:rPr>
              <a:t>ALGORITHM:</a:t>
            </a:r>
          </a:p>
        </p:txBody>
      </p:sp>
      <p:pic>
        <p:nvPicPr>
          <p:cNvPr id="15366" name="Picture 6">
            <a:extLst>
              <a:ext uri="{FF2B5EF4-FFF2-40B4-BE49-F238E27FC236}">
                <a16:creationId xmlns:a16="http://schemas.microsoft.com/office/drawing/2014/main" id="{2B6F410C-04BD-2F7E-754F-443AECBA79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888" y="1138238"/>
            <a:ext cx="7078662" cy="381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descr="Google Shape;172;p21">
            <a:extLst>
              <a:ext uri="{FF2B5EF4-FFF2-40B4-BE49-F238E27FC236}">
                <a16:creationId xmlns:a16="http://schemas.microsoft.com/office/drawing/2014/main" id="{4827CA80-CA8B-A99A-8272-1CE9DAD783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6" name="Text Box 2" descr="Google Shape;173;p21">
            <a:extLst>
              <a:ext uri="{FF2B5EF4-FFF2-40B4-BE49-F238E27FC236}">
                <a16:creationId xmlns:a16="http://schemas.microsoft.com/office/drawing/2014/main" id="{3D657B19-B315-11D3-CCB2-B760987BC5E3}"/>
              </a:ext>
            </a:extLst>
          </p:cNvPr>
          <p:cNvSpPr txBox="1">
            <a:spLocks/>
          </p:cNvSpPr>
          <p:nvPr/>
        </p:nvSpPr>
        <p:spPr bwMode="auto">
          <a:xfrm>
            <a:off x="1152525" y="322263"/>
            <a:ext cx="7732713"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dirty="0">
                <a:latin typeface="Calibri" panose="020F0502020204030204" pitchFamily="34" charset="0"/>
                <a:cs typeface="Calibri" panose="020F0502020204030204" pitchFamily="34" charset="0"/>
                <a:sym typeface="Calibri" panose="020F0502020204030204" pitchFamily="34" charset="0"/>
              </a:rPr>
              <a:t>ALGORITHM :</a:t>
            </a:r>
          </a:p>
        </p:txBody>
      </p:sp>
      <p:sp>
        <p:nvSpPr>
          <p:cNvPr id="2" name="Oval 1">
            <a:extLst>
              <a:ext uri="{FF2B5EF4-FFF2-40B4-BE49-F238E27FC236}">
                <a16:creationId xmlns:a16="http://schemas.microsoft.com/office/drawing/2014/main" id="{9B396B1D-3149-58E3-5A04-7CF43AE722C0}"/>
              </a:ext>
            </a:extLst>
          </p:cNvPr>
          <p:cNvSpPr/>
          <p:nvPr/>
        </p:nvSpPr>
        <p:spPr bwMode="auto">
          <a:xfrm>
            <a:off x="3491880" y="968794"/>
            <a:ext cx="2160240" cy="735747"/>
          </a:xfrm>
          <a:prstGeom prst="ellipse">
            <a:avLst/>
          </a:prstGeom>
          <a:solidFill>
            <a:srgbClr val="FFFFFF"/>
          </a:solidFill>
          <a:ln w="25400" cap="flat" cmpd="sng" algn="ctr">
            <a:solidFill>
              <a:schemeClr val="accent1"/>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20" tIns="45720" rIns="45720" bIns="45720" numCol="1" rtlCol="0" anchor="ctr" anchorCtr="0" compatLnSpc="1">
            <a:prstTxWarp prst="textNoShape">
              <a:avLst/>
            </a:prstTxWarp>
            <a:spAutoFit/>
          </a:bodyPr>
          <a:lstStyle/>
          <a:p>
            <a:pPr marL="0" marR="0" indent="0" algn="ctr" defTabSz="914400" rtl="0" eaLnBrk="1" fontAlgn="base" latinLnBrk="0" hangingPunct="0">
              <a:lnSpc>
                <a:spcPct val="100000"/>
              </a:lnSpc>
              <a:spcBef>
                <a:spcPct val="0"/>
              </a:spcBef>
              <a:spcAft>
                <a:spcPct val="0"/>
              </a:spcAft>
              <a:buClrTx/>
              <a:buSzTx/>
              <a:buFontTx/>
              <a:buNone/>
              <a:tabLst/>
            </a:pPr>
            <a:r>
              <a:rPr kumimoji="0" lang="en-IN"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sym typeface="Arial" panose="020B0604020202020204" pitchFamily="34" charset="0"/>
              </a:rPr>
              <a:t>Creating Transform</a:t>
            </a:r>
          </a:p>
        </p:txBody>
      </p:sp>
      <p:sp>
        <p:nvSpPr>
          <p:cNvPr id="3" name="Oval 2">
            <a:extLst>
              <a:ext uri="{FF2B5EF4-FFF2-40B4-BE49-F238E27FC236}">
                <a16:creationId xmlns:a16="http://schemas.microsoft.com/office/drawing/2014/main" id="{96005418-6339-159B-F6EE-06C62DD33381}"/>
              </a:ext>
            </a:extLst>
          </p:cNvPr>
          <p:cNvSpPr/>
          <p:nvPr/>
        </p:nvSpPr>
        <p:spPr bwMode="auto">
          <a:xfrm>
            <a:off x="3491880" y="1985804"/>
            <a:ext cx="2160240" cy="432792"/>
          </a:xfrm>
          <a:prstGeom prst="ellipse">
            <a:avLst/>
          </a:prstGeom>
          <a:solidFill>
            <a:srgbClr val="FFFFFF"/>
          </a:solidFill>
          <a:ln w="25400" cap="flat" cmpd="sng" algn="ctr">
            <a:solidFill>
              <a:schemeClr val="accent1"/>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20" tIns="45720" rIns="45720" bIns="45720" numCol="1" rtlCol="0" anchor="ctr" anchorCtr="0" compatLnSpc="1">
            <a:prstTxWarp prst="textNoShape">
              <a:avLst/>
            </a:prstTxWarp>
            <a:spAutoFit/>
          </a:bodyPr>
          <a:lstStyle/>
          <a:p>
            <a:pPr marL="0" marR="0" indent="0" algn="ctr" defTabSz="914400" rtl="0" eaLnBrk="1" fontAlgn="base" latinLnBrk="0" hangingPunct="0">
              <a:lnSpc>
                <a:spcPct val="100000"/>
              </a:lnSpc>
              <a:spcBef>
                <a:spcPct val="0"/>
              </a:spcBef>
              <a:spcAft>
                <a:spcPct val="0"/>
              </a:spcAft>
              <a:buClrTx/>
              <a:buSzTx/>
              <a:buFontTx/>
              <a:buNone/>
              <a:tabLst/>
            </a:pPr>
            <a:r>
              <a:rPr kumimoji="0" lang="en-IN"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sym typeface="Arial" panose="020B0604020202020204" pitchFamily="34" charset="0"/>
              </a:rPr>
              <a:t>Creating Map</a:t>
            </a:r>
          </a:p>
        </p:txBody>
      </p:sp>
      <p:sp>
        <p:nvSpPr>
          <p:cNvPr id="4" name="Oval 3">
            <a:extLst>
              <a:ext uri="{FF2B5EF4-FFF2-40B4-BE49-F238E27FC236}">
                <a16:creationId xmlns:a16="http://schemas.microsoft.com/office/drawing/2014/main" id="{AC0C75FA-B32D-96B1-4899-CA1C7A5F1C97}"/>
              </a:ext>
            </a:extLst>
          </p:cNvPr>
          <p:cNvSpPr/>
          <p:nvPr/>
        </p:nvSpPr>
        <p:spPr bwMode="auto">
          <a:xfrm>
            <a:off x="3491880" y="3902550"/>
            <a:ext cx="2160240" cy="735747"/>
          </a:xfrm>
          <a:prstGeom prst="ellipse">
            <a:avLst/>
          </a:prstGeom>
          <a:solidFill>
            <a:srgbClr val="FFFFFF"/>
          </a:solidFill>
          <a:ln w="25400" cap="flat" cmpd="sng" algn="ctr">
            <a:solidFill>
              <a:schemeClr val="accent1"/>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20" tIns="45720" rIns="45720" bIns="45720" numCol="1" rtlCol="0" anchor="ctr" anchorCtr="0" compatLnSpc="1">
            <a:prstTxWarp prst="textNoShape">
              <a:avLst/>
            </a:prstTxWarp>
            <a:spAutoFit/>
          </a:bodyPr>
          <a:lstStyle/>
          <a:p>
            <a:pPr marL="0" marR="0" indent="0" algn="ctr" defTabSz="914400" rtl="0" eaLnBrk="1" fontAlgn="base" latinLnBrk="0" hangingPunct="0">
              <a:lnSpc>
                <a:spcPct val="100000"/>
              </a:lnSpc>
              <a:spcBef>
                <a:spcPct val="0"/>
              </a:spcBef>
              <a:spcAft>
                <a:spcPct val="0"/>
              </a:spcAft>
              <a:buClrTx/>
              <a:buSzTx/>
              <a:buFontTx/>
              <a:buNone/>
              <a:tabLst/>
            </a:pPr>
            <a:r>
              <a:rPr kumimoji="0" lang="en-IN"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sym typeface="Arial" panose="020B0604020202020204" pitchFamily="34" charset="0"/>
              </a:rPr>
              <a:t>Set initial starting location</a:t>
            </a:r>
          </a:p>
        </p:txBody>
      </p:sp>
      <p:sp>
        <p:nvSpPr>
          <p:cNvPr id="5" name="Oval 4">
            <a:extLst>
              <a:ext uri="{FF2B5EF4-FFF2-40B4-BE49-F238E27FC236}">
                <a16:creationId xmlns:a16="http://schemas.microsoft.com/office/drawing/2014/main" id="{AE3C885D-1AFD-5184-B2F9-9DEDF5E26303}"/>
              </a:ext>
            </a:extLst>
          </p:cNvPr>
          <p:cNvSpPr/>
          <p:nvPr/>
        </p:nvSpPr>
        <p:spPr bwMode="auto">
          <a:xfrm>
            <a:off x="3491880" y="2817808"/>
            <a:ext cx="2160240" cy="735747"/>
          </a:xfrm>
          <a:prstGeom prst="ellipse">
            <a:avLst/>
          </a:prstGeom>
          <a:solidFill>
            <a:srgbClr val="FFFFFF"/>
          </a:solidFill>
          <a:ln w="25400" cap="flat" cmpd="sng" algn="ctr">
            <a:solidFill>
              <a:schemeClr val="accent1"/>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20" tIns="45720" rIns="45720" bIns="45720" numCol="1" rtlCol="0" anchor="ctr" anchorCtr="0" compatLnSpc="1">
            <a:prstTxWarp prst="textNoShape">
              <a:avLst/>
            </a:prstTxWarp>
            <a:spAutoFit/>
          </a:bodyPr>
          <a:lstStyle/>
          <a:p>
            <a:pPr marL="0" marR="0" indent="0" algn="ctr" defTabSz="914400" rtl="0" eaLnBrk="1" fontAlgn="base" latinLnBrk="0" hangingPunct="0">
              <a:lnSpc>
                <a:spcPct val="100000"/>
              </a:lnSpc>
              <a:spcBef>
                <a:spcPct val="0"/>
              </a:spcBef>
              <a:spcAft>
                <a:spcPct val="0"/>
              </a:spcAft>
              <a:buClrTx/>
              <a:buSzTx/>
              <a:buFontTx/>
              <a:buNone/>
              <a:tabLst/>
            </a:pPr>
            <a:r>
              <a:rPr kumimoji="0" lang="en-IN"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sym typeface="Arial" panose="020B0604020202020204" pitchFamily="34" charset="0"/>
              </a:rPr>
              <a:t>Drive around and map</a:t>
            </a:r>
          </a:p>
        </p:txBody>
      </p:sp>
      <p:sp>
        <p:nvSpPr>
          <p:cNvPr id="6" name="Oval 5">
            <a:extLst>
              <a:ext uri="{FF2B5EF4-FFF2-40B4-BE49-F238E27FC236}">
                <a16:creationId xmlns:a16="http://schemas.microsoft.com/office/drawing/2014/main" id="{4C740DDB-9F00-80CA-3EE4-04676834B850}"/>
              </a:ext>
            </a:extLst>
          </p:cNvPr>
          <p:cNvSpPr/>
          <p:nvPr/>
        </p:nvSpPr>
        <p:spPr bwMode="auto">
          <a:xfrm>
            <a:off x="3491880" y="4869160"/>
            <a:ext cx="2160240" cy="735747"/>
          </a:xfrm>
          <a:prstGeom prst="ellipse">
            <a:avLst/>
          </a:prstGeom>
          <a:solidFill>
            <a:srgbClr val="FFFFFF"/>
          </a:solidFill>
          <a:ln w="25400" cap="flat" cmpd="sng" algn="ctr">
            <a:solidFill>
              <a:schemeClr val="accent1"/>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20" tIns="45720" rIns="45720" bIns="45720" numCol="1" rtlCol="0" anchor="ctr" anchorCtr="0" compatLnSpc="1">
            <a:prstTxWarp prst="textNoShape">
              <a:avLst/>
            </a:prstTxWarp>
            <a:spAutoFit/>
          </a:bodyPr>
          <a:lstStyle/>
          <a:p>
            <a:pPr marL="0" marR="0" indent="0" algn="ctr" defTabSz="914400" rtl="0" eaLnBrk="1" fontAlgn="base" latinLnBrk="0" hangingPunct="0">
              <a:lnSpc>
                <a:spcPct val="100000"/>
              </a:lnSpc>
              <a:spcBef>
                <a:spcPct val="0"/>
              </a:spcBef>
              <a:spcAft>
                <a:spcPct val="0"/>
              </a:spcAft>
              <a:buClrTx/>
              <a:buSzTx/>
              <a:buFontTx/>
              <a:buNone/>
              <a:tabLst/>
            </a:pPr>
            <a:r>
              <a:rPr kumimoji="0" lang="en-IN"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sym typeface="Arial" panose="020B0604020202020204" pitchFamily="34" charset="0"/>
              </a:rPr>
              <a:t>Start autonomous navigation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descr="Google Shape;186;p23">
            <a:extLst>
              <a:ext uri="{FF2B5EF4-FFF2-40B4-BE49-F238E27FC236}">
                <a16:creationId xmlns:a16="http://schemas.microsoft.com/office/drawing/2014/main" id="{2C2C9A4F-D279-1608-9655-A15B1DEE9284}"/>
              </a:ext>
            </a:extLst>
          </p:cNvPr>
          <p:cNvSpPr>
            <a:spLocks noGrp="1" noChangeArrowheads="1"/>
          </p:cNvSpPr>
          <p:nvPr>
            <p:ph type="ctrTitle"/>
          </p:nvPr>
        </p:nvSpPr>
        <p:spPr>
          <a:xfrm>
            <a:off x="685800" y="1122363"/>
            <a:ext cx="7772400" cy="2387600"/>
          </a:xfrm>
        </p:spPr>
        <p:txBody>
          <a:bodyPr/>
          <a:lstStyle/>
          <a:p>
            <a:endParaRPr lang="en-US" altLang="en-US"/>
          </a:p>
        </p:txBody>
      </p:sp>
      <p:sp>
        <p:nvSpPr>
          <p:cNvPr id="17410" name="Rectangle 2" descr="Google Shape;187;p23">
            <a:extLst>
              <a:ext uri="{FF2B5EF4-FFF2-40B4-BE49-F238E27FC236}">
                <a16:creationId xmlns:a16="http://schemas.microsoft.com/office/drawing/2014/main" id="{CE8FAB21-B5F5-9D4E-F7D3-90593A20CA14}"/>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17411" name="Picture 3" descr="Google Shape;188;p23">
            <a:extLst>
              <a:ext uri="{FF2B5EF4-FFF2-40B4-BE49-F238E27FC236}">
                <a16:creationId xmlns:a16="http://schemas.microsoft.com/office/drawing/2014/main" id="{562836EA-3FD1-C5CC-54FA-38FFB7D385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63" y="0"/>
            <a:ext cx="9142413"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2" name="Text Box 4" descr="Google Shape;189;p23">
            <a:extLst>
              <a:ext uri="{FF2B5EF4-FFF2-40B4-BE49-F238E27FC236}">
                <a16:creationId xmlns:a16="http://schemas.microsoft.com/office/drawing/2014/main" id="{AE719FA0-15A8-B700-156C-934D9E82AD32}"/>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17413" name="Text Box 5" descr="Google Shape;190;p23">
            <a:extLst>
              <a:ext uri="{FF2B5EF4-FFF2-40B4-BE49-F238E27FC236}">
                <a16:creationId xmlns:a16="http://schemas.microsoft.com/office/drawing/2014/main" id="{ABDE7543-9D33-EF23-A276-6CD7E8D1E3A6}"/>
              </a:ext>
            </a:extLst>
          </p:cNvPr>
          <p:cNvSpPr txBox="1">
            <a:spLocks/>
          </p:cNvSpPr>
          <p:nvPr/>
        </p:nvSpPr>
        <p:spPr bwMode="auto">
          <a:xfrm>
            <a:off x="1206500" y="401638"/>
            <a:ext cx="73945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a:latin typeface="Calibri" panose="020F0502020204030204" pitchFamily="34" charset="0"/>
                <a:cs typeface="Calibri" panose="020F0502020204030204" pitchFamily="34" charset="0"/>
                <a:sym typeface="Calibri" panose="020F0502020204030204" pitchFamily="34" charset="0"/>
              </a:rPr>
              <a:t>OUTPUT:</a:t>
            </a:r>
          </a:p>
        </p:txBody>
      </p:sp>
      <p:pic>
        <p:nvPicPr>
          <p:cNvPr id="17416" name="Picture 8" descr="IMAGE ALT TEXT">
            <a:extLst>
              <a:ext uri="{FF2B5EF4-FFF2-40B4-BE49-F238E27FC236}">
                <a16:creationId xmlns:a16="http://schemas.microsoft.com/office/drawing/2014/main" id="{81A4B635-E233-4C15-89F9-793C7736F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02" y="1140419"/>
            <a:ext cx="7900370" cy="44439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97" name="Google Shape;197;p24"/>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98" name="Google Shape;198;p24" descr="C:\Documents and Settings\ADMIN\Desktop\Courses Offered.jpg"/>
          <p:cNvPicPr preferRelativeResize="0"/>
          <p:nvPr/>
        </p:nvPicPr>
        <p:blipFill rotWithShape="1">
          <a:blip r:embed="rId5">
            <a:alphaModFix/>
          </a:blip>
          <a:srcRect/>
          <a:stretch/>
        </p:blipFill>
        <p:spPr>
          <a:xfrm>
            <a:off x="3" y="0"/>
            <a:ext cx="9144000" cy="6858000"/>
          </a:xfrm>
          <a:prstGeom prst="rect">
            <a:avLst/>
          </a:prstGeom>
          <a:noFill/>
          <a:ln>
            <a:noFill/>
          </a:ln>
        </p:spPr>
      </p:pic>
      <p:sp>
        <p:nvSpPr>
          <p:cNvPr id="199" name="Google Shape;199;p24"/>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200" name="Google Shape;200;p24"/>
          <p:cNvSpPr txBox="1"/>
          <p:nvPr/>
        </p:nvSpPr>
        <p:spPr>
          <a:xfrm>
            <a:off x="1226925" y="273575"/>
            <a:ext cx="74328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dirty="0">
                <a:latin typeface="Calibri"/>
                <a:ea typeface="Calibri"/>
                <a:cs typeface="Calibri"/>
                <a:sym typeface="Calibri"/>
              </a:rPr>
              <a:t>GUI DESIGN:</a:t>
            </a:r>
            <a:endParaRPr sz="36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r>
              <a:rPr lang="en-IN" sz="2300" dirty="0">
                <a:latin typeface="Calibri"/>
                <a:ea typeface="Calibri"/>
                <a:cs typeface="Calibri"/>
                <a:sym typeface="Calibri"/>
              </a:rPr>
              <a:t>We have developed a turtle bot as the GUI of our project.</a:t>
            </a:r>
            <a:endParaRPr sz="2300" dirty="0">
              <a:latin typeface="Calibri"/>
              <a:ea typeface="Calibri"/>
              <a:cs typeface="Calibri"/>
              <a:sym typeface="Calibri"/>
            </a:endParaRPr>
          </a:p>
        </p:txBody>
      </p:sp>
      <p:pic>
        <p:nvPicPr>
          <p:cNvPr id="7" name="movement .mp4">
            <a:hlinkClick r:id="" action="ppaction://media"/>
            <a:extLst>
              <a:ext uri="{FF2B5EF4-FFF2-40B4-BE49-F238E27FC236}">
                <a16:creationId xmlns:a16="http://schemas.microsoft.com/office/drawing/2014/main" id="{B6C9118E-8F69-3141-9AB3-7B0F3D4998D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06050" y="1916950"/>
            <a:ext cx="7847450" cy="2746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207" name="Google Shape;207;p2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208" name="Google Shape;208;p25"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209" name="Google Shape;209;p25"/>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210" name="Google Shape;210;p25"/>
          <p:cNvSpPr txBox="1"/>
          <p:nvPr/>
        </p:nvSpPr>
        <p:spPr>
          <a:xfrm>
            <a:off x="1143000" y="41040"/>
            <a:ext cx="7432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dirty="0">
                <a:latin typeface="Calibri"/>
                <a:ea typeface="Calibri"/>
                <a:cs typeface="Calibri"/>
                <a:sym typeface="Calibri"/>
              </a:rPr>
              <a:t>GUI DESIGN:</a:t>
            </a:r>
            <a:endParaRPr sz="2300" dirty="0">
              <a:latin typeface="Calibri"/>
              <a:ea typeface="Calibri"/>
              <a:cs typeface="Calibri"/>
              <a:sym typeface="Calibri"/>
            </a:endParaRPr>
          </a:p>
        </p:txBody>
      </p:sp>
      <p:pic>
        <p:nvPicPr>
          <p:cNvPr id="2" name="Picture 1">
            <a:extLst>
              <a:ext uri="{FF2B5EF4-FFF2-40B4-BE49-F238E27FC236}">
                <a16:creationId xmlns:a16="http://schemas.microsoft.com/office/drawing/2014/main" id="{2463B782-E1D7-5A41-B2CC-846DCB1180A0}"/>
              </a:ext>
            </a:extLst>
          </p:cNvPr>
          <p:cNvPicPr>
            <a:picLocks noChangeAspect="1"/>
          </p:cNvPicPr>
          <p:nvPr/>
        </p:nvPicPr>
        <p:blipFill>
          <a:blip r:embed="rId4"/>
          <a:stretch>
            <a:fillRect/>
          </a:stretch>
        </p:blipFill>
        <p:spPr>
          <a:xfrm>
            <a:off x="1208734" y="820980"/>
            <a:ext cx="7881077" cy="477174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06-05 at 21.48.07">
            <a:hlinkClick r:id="" action="ppaction://media"/>
            <a:extLst>
              <a:ext uri="{FF2B5EF4-FFF2-40B4-BE49-F238E27FC236}">
                <a16:creationId xmlns:a16="http://schemas.microsoft.com/office/drawing/2014/main" id="{17227604-20A5-9622-F447-011FB492AD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52898" y="37474"/>
            <a:ext cx="3838203" cy="6783052"/>
          </a:xfrm>
        </p:spPr>
      </p:pic>
    </p:spTree>
    <p:extLst>
      <p:ext uri="{BB962C8B-B14F-4D97-AF65-F5344CB8AC3E}">
        <p14:creationId xmlns:p14="http://schemas.microsoft.com/office/powerpoint/2010/main" val="228197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0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descr="Google Shape;235;p28">
            <a:extLst>
              <a:ext uri="{FF2B5EF4-FFF2-40B4-BE49-F238E27FC236}">
                <a16:creationId xmlns:a16="http://schemas.microsoft.com/office/drawing/2014/main" id="{28D307E0-B805-B8A5-77BB-72904FF9CC5B}"/>
              </a:ext>
            </a:extLst>
          </p:cNvPr>
          <p:cNvSpPr>
            <a:spLocks noGrp="1" noChangeArrowheads="1"/>
          </p:cNvSpPr>
          <p:nvPr>
            <p:ph type="ctrTitle"/>
          </p:nvPr>
        </p:nvSpPr>
        <p:spPr>
          <a:xfrm>
            <a:off x="685800" y="1122363"/>
            <a:ext cx="7772400" cy="2387600"/>
          </a:xfrm>
        </p:spPr>
        <p:txBody>
          <a:bodyPr/>
          <a:lstStyle/>
          <a:p>
            <a:r>
              <a:rPr lang="en-US" altLang="en-US"/>
              <a:t>`</a:t>
            </a:r>
          </a:p>
        </p:txBody>
      </p:sp>
      <p:sp>
        <p:nvSpPr>
          <p:cNvPr id="23554" name="Rectangle 2" descr="Google Shape;236;p28">
            <a:extLst>
              <a:ext uri="{FF2B5EF4-FFF2-40B4-BE49-F238E27FC236}">
                <a16:creationId xmlns:a16="http://schemas.microsoft.com/office/drawing/2014/main" id="{4E1AD9CF-896C-0CD0-291D-E5BDE05452A0}"/>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23555" name="Picture 3" descr="Google Shape;237;p28">
            <a:extLst>
              <a:ext uri="{FF2B5EF4-FFF2-40B4-BE49-F238E27FC236}">
                <a16:creationId xmlns:a16="http://schemas.microsoft.com/office/drawing/2014/main" id="{140D5766-9E74-5877-8997-F609CA7C6F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63" y="0"/>
            <a:ext cx="9142413"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6" name="Text Box 4" descr="Google Shape;238;p28">
            <a:extLst>
              <a:ext uri="{FF2B5EF4-FFF2-40B4-BE49-F238E27FC236}">
                <a16:creationId xmlns:a16="http://schemas.microsoft.com/office/drawing/2014/main" id="{1ED3F1BC-B01C-6DF1-710E-BE47F4AD4F8C}"/>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23557" name="Text Box 5" descr="Google Shape;240;p28">
            <a:extLst>
              <a:ext uri="{FF2B5EF4-FFF2-40B4-BE49-F238E27FC236}">
                <a16:creationId xmlns:a16="http://schemas.microsoft.com/office/drawing/2014/main" id="{F4E70018-7699-456F-583B-21BECD7F1064}"/>
              </a:ext>
            </a:extLst>
          </p:cNvPr>
          <p:cNvSpPr txBox="1">
            <a:spLocks/>
          </p:cNvSpPr>
          <p:nvPr/>
        </p:nvSpPr>
        <p:spPr bwMode="auto">
          <a:xfrm>
            <a:off x="1935163" y="2490788"/>
            <a:ext cx="6243637"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6300" b="1">
                <a:latin typeface="Calibri" panose="020F0502020204030204" pitchFamily="34" charset="0"/>
                <a:cs typeface="Calibri" panose="020F0502020204030204" pitchFamily="34" charset="0"/>
                <a:sym typeface="Calibri" panose="020F0502020204030204" pitchFamily="34" charset="0"/>
              </a:rPr>
              <a:t>   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descr="Google Shape;94;p14">
            <a:extLst>
              <a:ext uri="{FF2B5EF4-FFF2-40B4-BE49-F238E27FC236}">
                <a16:creationId xmlns:a16="http://schemas.microsoft.com/office/drawing/2014/main" id="{905A2616-3B7A-72D4-CFB9-B05193C25EE0}"/>
              </a:ext>
            </a:extLst>
          </p:cNvPr>
          <p:cNvSpPr>
            <a:spLocks noGrp="1" noChangeArrowheads="1"/>
          </p:cNvSpPr>
          <p:nvPr>
            <p:ph type="ctrTitle"/>
          </p:nvPr>
        </p:nvSpPr>
        <p:spPr>
          <a:xfrm>
            <a:off x="685800" y="1122363"/>
            <a:ext cx="7772400" cy="2387600"/>
          </a:xfrm>
        </p:spPr>
        <p:txBody>
          <a:bodyPr/>
          <a:lstStyle/>
          <a:p>
            <a:endParaRPr lang="en-US" altLang="en-US"/>
          </a:p>
        </p:txBody>
      </p:sp>
      <p:sp>
        <p:nvSpPr>
          <p:cNvPr id="4098" name="Rectangle 2" descr="Google Shape;95;p14">
            <a:extLst>
              <a:ext uri="{FF2B5EF4-FFF2-40B4-BE49-F238E27FC236}">
                <a16:creationId xmlns:a16="http://schemas.microsoft.com/office/drawing/2014/main" id="{B5538089-F92B-4EE5-13B5-662AE8EEB057}"/>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4099" name="Picture 3" descr="Google Shape;96;p14">
            <a:extLst>
              <a:ext uri="{FF2B5EF4-FFF2-40B4-BE49-F238E27FC236}">
                <a16:creationId xmlns:a16="http://schemas.microsoft.com/office/drawing/2014/main" id="{798EB7BE-98E3-FC14-7073-863478BC48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42413"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00" name="Text Box 4" descr="Google Shape;97;p14">
            <a:extLst>
              <a:ext uri="{FF2B5EF4-FFF2-40B4-BE49-F238E27FC236}">
                <a16:creationId xmlns:a16="http://schemas.microsoft.com/office/drawing/2014/main" id="{CD3D2D63-6FBA-76C0-84B3-670878B8CDB7}"/>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4101" name="Text Box 5" descr="Google Shape;98;p14">
            <a:extLst>
              <a:ext uri="{FF2B5EF4-FFF2-40B4-BE49-F238E27FC236}">
                <a16:creationId xmlns:a16="http://schemas.microsoft.com/office/drawing/2014/main" id="{2A2C333B-FF16-D0B8-7BD5-86A91331CCF2}"/>
              </a:ext>
            </a:extLst>
          </p:cNvPr>
          <p:cNvSpPr txBox="1">
            <a:spLocks/>
          </p:cNvSpPr>
          <p:nvPr/>
        </p:nvSpPr>
        <p:spPr bwMode="auto">
          <a:xfrm>
            <a:off x="1303338" y="176213"/>
            <a:ext cx="73406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a:latin typeface="Calibri" panose="020F0502020204030204" pitchFamily="34" charset="0"/>
                <a:cs typeface="Calibri" panose="020F0502020204030204" pitchFamily="34" charset="0"/>
                <a:sym typeface="Calibri" panose="020F0502020204030204" pitchFamily="34" charset="0"/>
              </a:rPr>
              <a:t>INTRODUCTION TO THE PROBLEM:</a:t>
            </a:r>
          </a:p>
        </p:txBody>
      </p:sp>
      <p:sp>
        <p:nvSpPr>
          <p:cNvPr id="4102" name="Text Box 6" descr="Rectangle 1">
            <a:extLst>
              <a:ext uri="{FF2B5EF4-FFF2-40B4-BE49-F238E27FC236}">
                <a16:creationId xmlns:a16="http://schemas.microsoft.com/office/drawing/2014/main" id="{ADD911C3-591B-F5AD-8BAF-9BEC61C5CCEC}"/>
              </a:ext>
            </a:extLst>
          </p:cNvPr>
          <p:cNvSpPr txBox="1">
            <a:spLocks/>
          </p:cNvSpPr>
          <p:nvPr/>
        </p:nvSpPr>
        <p:spPr bwMode="auto">
          <a:xfrm>
            <a:off x="1146175" y="1208088"/>
            <a:ext cx="7942263" cy="3970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en-US" altLang="en-US" sz="1800" dirty="0">
                <a:latin typeface="+mn-lt"/>
              </a:rPr>
              <a:t>As agriculture grows in size, together with the size of the equipment used on them, there is a need for ways to automate processes, previously performed by the farmer himself, such as sowing, fertilizer spraying, controlling the fields for pests etc. These tasks are perfectly suited for autonomous robots, as they often require numerous repetitions over a period of time and over a large area. The use of robots is a rather new development as most of the existing solutions for automatic supervision, is designed for standard farm equipment, such as tractors, combine harvester and pesticide sprayers. When activities like crop monitoring and mapping of fields or precision spraying of pesticides, a smaller robot is ideal, as it is gentler on the crops and to the ground. This is due to the lower weight compared to a tractor, causing much lesser soil compaction. The degree of soil compaction is important to consider, especially when dealing with monitoring and mapping as this is often performed multiple times throughout the year, as soil compaction can cause a number of problems, such as reduced crop growth and denitrification.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descr="Google Shape;94;p14">
            <a:extLst>
              <a:ext uri="{FF2B5EF4-FFF2-40B4-BE49-F238E27FC236}">
                <a16:creationId xmlns:a16="http://schemas.microsoft.com/office/drawing/2014/main" id="{905A2616-3B7A-72D4-CFB9-B05193C25EE0}"/>
              </a:ext>
            </a:extLst>
          </p:cNvPr>
          <p:cNvSpPr>
            <a:spLocks noGrp="1" noChangeArrowheads="1"/>
          </p:cNvSpPr>
          <p:nvPr>
            <p:ph type="ctrTitle"/>
          </p:nvPr>
        </p:nvSpPr>
        <p:spPr>
          <a:xfrm>
            <a:off x="685800" y="1122363"/>
            <a:ext cx="7772400" cy="2387600"/>
          </a:xfrm>
        </p:spPr>
        <p:txBody>
          <a:bodyPr/>
          <a:lstStyle/>
          <a:p>
            <a:endParaRPr lang="en-US" altLang="en-US"/>
          </a:p>
        </p:txBody>
      </p:sp>
      <p:sp>
        <p:nvSpPr>
          <p:cNvPr id="4098" name="Rectangle 2" descr="Google Shape;95;p14">
            <a:extLst>
              <a:ext uri="{FF2B5EF4-FFF2-40B4-BE49-F238E27FC236}">
                <a16:creationId xmlns:a16="http://schemas.microsoft.com/office/drawing/2014/main" id="{B5538089-F92B-4EE5-13B5-662AE8EEB057}"/>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4099" name="Picture 3" descr="Google Shape;96;p14">
            <a:extLst>
              <a:ext uri="{FF2B5EF4-FFF2-40B4-BE49-F238E27FC236}">
                <a16:creationId xmlns:a16="http://schemas.microsoft.com/office/drawing/2014/main" id="{798EB7BE-98E3-FC14-7073-863478BC48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42413"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00" name="Text Box 4" descr="Google Shape;97;p14">
            <a:extLst>
              <a:ext uri="{FF2B5EF4-FFF2-40B4-BE49-F238E27FC236}">
                <a16:creationId xmlns:a16="http://schemas.microsoft.com/office/drawing/2014/main" id="{CD3D2D63-6FBA-76C0-84B3-670878B8CDB7}"/>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4101" name="Text Box 5" descr="Google Shape;98;p14">
            <a:extLst>
              <a:ext uri="{FF2B5EF4-FFF2-40B4-BE49-F238E27FC236}">
                <a16:creationId xmlns:a16="http://schemas.microsoft.com/office/drawing/2014/main" id="{2A2C333B-FF16-D0B8-7BD5-86A91331CCF2}"/>
              </a:ext>
            </a:extLst>
          </p:cNvPr>
          <p:cNvSpPr txBox="1">
            <a:spLocks/>
          </p:cNvSpPr>
          <p:nvPr/>
        </p:nvSpPr>
        <p:spPr bwMode="auto">
          <a:xfrm>
            <a:off x="1303338" y="176213"/>
            <a:ext cx="73406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a:latin typeface="Calibri" panose="020F0502020204030204" pitchFamily="34" charset="0"/>
                <a:cs typeface="Calibri" panose="020F0502020204030204" pitchFamily="34" charset="0"/>
                <a:sym typeface="Calibri" panose="020F0502020204030204" pitchFamily="34" charset="0"/>
              </a:rPr>
              <a:t>INTRODUCTION TO THE PROBLEM:</a:t>
            </a:r>
          </a:p>
        </p:txBody>
      </p:sp>
      <p:sp>
        <p:nvSpPr>
          <p:cNvPr id="4102" name="Text Box 6" descr="Rectangle 1">
            <a:extLst>
              <a:ext uri="{FF2B5EF4-FFF2-40B4-BE49-F238E27FC236}">
                <a16:creationId xmlns:a16="http://schemas.microsoft.com/office/drawing/2014/main" id="{ADD911C3-591B-F5AD-8BAF-9BEC61C5CCEC}"/>
              </a:ext>
            </a:extLst>
          </p:cNvPr>
          <p:cNvSpPr txBox="1">
            <a:spLocks/>
          </p:cNvSpPr>
          <p:nvPr/>
        </p:nvSpPr>
        <p:spPr bwMode="auto">
          <a:xfrm>
            <a:off x="1146175" y="908720"/>
            <a:ext cx="7942263" cy="507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en-US" altLang="en-US" sz="1800" dirty="0">
                <a:latin typeface="+mn-lt"/>
              </a:rPr>
              <a:t>A Multipurpose Autonomous Farming Vehicle is an electric agricultural vehicle designed to carry various agricultural process like seed sowing, irrigation, crop growth monitoring and fertilizing. The vehicle is designed to carry out these operations with least intervention of a human being. First the agriculture land is mapped and distance between each plant is set. Then the vehicle is made to run in predefined path with the help of GPS. After sowing is done the vehicle is made to run in field at regular intervals to monitor the crop from seed to a fully-grown plant. Each plant is individually fertilized whenever necessary, thus preventing the excessive usage of fertilizers as well as wastage of fertilizers.</a:t>
            </a:r>
          </a:p>
          <a:p>
            <a:r>
              <a:rPr lang="en-US" altLang="en-US" sz="1800" dirty="0">
                <a:latin typeface="+mn-lt"/>
              </a:rPr>
              <a:t>Currently, there are many challenges faced by the farming, not least of which are a reduction in the available workforce, and a more systematic style of farming. Such factors demand an increase in farming efficiency and productivity. In this work, the autonomous farm is seen as a complex system, where there is necessarily a seamless integration of requirements, bringing together the areas of robotics for autonomous farming, and Precision Agriculture, which deals with issues of agronomy.</a:t>
            </a:r>
          </a:p>
          <a:p>
            <a:r>
              <a:rPr lang="en-US" altLang="en-US" sz="1800" dirty="0">
                <a:latin typeface="+mn-lt"/>
              </a:rPr>
              <a:t>There is urgent need to mechanize the agricultural operations so that wastage of </a:t>
            </a:r>
            <a:r>
              <a:rPr lang="en-US" altLang="en-US" sz="1800" dirty="0" err="1">
                <a:latin typeface="+mn-lt"/>
              </a:rPr>
              <a:t>labour</a:t>
            </a:r>
            <a:r>
              <a:rPr lang="en-US" altLang="en-US" sz="1800" dirty="0">
                <a:latin typeface="+mn-lt"/>
              </a:rPr>
              <a:t> force is avoided and farming is made convenient and efficient.</a:t>
            </a:r>
          </a:p>
        </p:txBody>
      </p:sp>
    </p:spTree>
    <p:extLst>
      <p:ext uri="{BB962C8B-B14F-4D97-AF65-F5344CB8AC3E}">
        <p14:creationId xmlns:p14="http://schemas.microsoft.com/office/powerpoint/2010/main" val="7585030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descr="Google Shape;116;p16">
            <a:extLst>
              <a:ext uri="{FF2B5EF4-FFF2-40B4-BE49-F238E27FC236}">
                <a16:creationId xmlns:a16="http://schemas.microsoft.com/office/drawing/2014/main" id="{1FE40799-C08E-C030-AF4F-35AC68DB0457}"/>
              </a:ext>
            </a:extLst>
          </p:cNvPr>
          <p:cNvSpPr>
            <a:spLocks noGrp="1" noChangeArrowheads="1"/>
          </p:cNvSpPr>
          <p:nvPr>
            <p:ph type="ctrTitle"/>
          </p:nvPr>
        </p:nvSpPr>
        <p:spPr>
          <a:xfrm>
            <a:off x="685800" y="1122363"/>
            <a:ext cx="7772400" cy="2387600"/>
          </a:xfrm>
        </p:spPr>
        <p:txBody>
          <a:bodyPr/>
          <a:lstStyle/>
          <a:p>
            <a:endParaRPr lang="en-US" altLang="en-US"/>
          </a:p>
        </p:txBody>
      </p:sp>
      <p:sp>
        <p:nvSpPr>
          <p:cNvPr id="8194" name="Rectangle 2" descr="Google Shape;117;p16">
            <a:extLst>
              <a:ext uri="{FF2B5EF4-FFF2-40B4-BE49-F238E27FC236}">
                <a16:creationId xmlns:a16="http://schemas.microsoft.com/office/drawing/2014/main" id="{07815520-384C-2E54-5039-8E04895392B2}"/>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8195" name="Picture 3" descr="Google Shape;118;p16">
            <a:extLst>
              <a:ext uri="{FF2B5EF4-FFF2-40B4-BE49-F238E27FC236}">
                <a16:creationId xmlns:a16="http://schemas.microsoft.com/office/drawing/2014/main" id="{29AD9257-06E0-6597-BF0F-22B8F0629C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6" name="Text Box 4" descr="Google Shape;119;p16">
            <a:extLst>
              <a:ext uri="{FF2B5EF4-FFF2-40B4-BE49-F238E27FC236}">
                <a16:creationId xmlns:a16="http://schemas.microsoft.com/office/drawing/2014/main" id="{2C5B9CB6-0CA0-EF7D-7EB5-DFE8C32E729E}"/>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8197" name="Text Box 5" descr="Google Shape;121;p16">
            <a:extLst>
              <a:ext uri="{FF2B5EF4-FFF2-40B4-BE49-F238E27FC236}">
                <a16:creationId xmlns:a16="http://schemas.microsoft.com/office/drawing/2014/main" id="{A41EA454-1C27-8889-1E47-338F76071487}"/>
              </a:ext>
            </a:extLst>
          </p:cNvPr>
          <p:cNvSpPr txBox="1">
            <a:spLocks/>
          </p:cNvSpPr>
          <p:nvPr/>
        </p:nvSpPr>
        <p:spPr bwMode="auto">
          <a:xfrm>
            <a:off x="1111250" y="214313"/>
            <a:ext cx="74707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a:latin typeface="Calibri" panose="020F0502020204030204" pitchFamily="34" charset="0"/>
                <a:cs typeface="Calibri" panose="020F0502020204030204" pitchFamily="34" charset="0"/>
                <a:sym typeface="Calibri" panose="020F0502020204030204" pitchFamily="34" charset="0"/>
              </a:rPr>
              <a:t>SYSTEM DIAGRAM / ARCHITECTURE:</a:t>
            </a:r>
          </a:p>
        </p:txBody>
      </p:sp>
      <p:pic>
        <p:nvPicPr>
          <p:cNvPr id="8198" name="Picture 6" descr="Picture 3">
            <a:extLst>
              <a:ext uri="{FF2B5EF4-FFF2-40B4-BE49-F238E27FC236}">
                <a16:creationId xmlns:a16="http://schemas.microsoft.com/office/drawing/2014/main" id="{58984EB1-D770-7FF5-9E38-8AED5CEBDA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7638" y="1452563"/>
            <a:ext cx="6858000" cy="288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descr="Title 1">
            <a:extLst>
              <a:ext uri="{FF2B5EF4-FFF2-40B4-BE49-F238E27FC236}">
                <a16:creationId xmlns:a16="http://schemas.microsoft.com/office/drawing/2014/main" id="{AA5D0F81-3F36-CA92-D622-9649D7047257}"/>
              </a:ext>
            </a:extLst>
          </p:cNvPr>
          <p:cNvSpPr>
            <a:spLocks noGrp="1" noChangeArrowheads="1"/>
          </p:cNvSpPr>
          <p:nvPr>
            <p:ph type="title"/>
          </p:nvPr>
        </p:nvSpPr>
        <p:spPr/>
        <p:txBody>
          <a:bodyPr/>
          <a:lstStyle/>
          <a:p>
            <a:r>
              <a:rPr lang="en-US" altLang="en-US"/>
              <a:t>Modules</a:t>
            </a:r>
          </a:p>
        </p:txBody>
      </p:sp>
      <p:sp>
        <p:nvSpPr>
          <p:cNvPr id="9218" name="Rectangle 2" descr="Text Placeholder 2">
            <a:extLst>
              <a:ext uri="{FF2B5EF4-FFF2-40B4-BE49-F238E27FC236}">
                <a16:creationId xmlns:a16="http://schemas.microsoft.com/office/drawing/2014/main" id="{AEAF00EF-8C6B-2D2C-1A2F-5D7A4A795735}"/>
              </a:ext>
            </a:extLst>
          </p:cNvPr>
          <p:cNvSpPr>
            <a:spLocks noGrp="1" noChangeArrowheads="1"/>
          </p:cNvSpPr>
          <p:nvPr>
            <p:ph type="body" idx="1"/>
          </p:nvPr>
        </p:nvSpPr>
        <p:spPr/>
        <p:txBody>
          <a:bodyPr/>
          <a:lstStyle/>
          <a:p>
            <a:r>
              <a:rPr lang="en-US" altLang="en-US"/>
              <a:t>All the working modules like the assembly &amp; gear module &amp; dispenser module &amp; watering module</a:t>
            </a:r>
          </a:p>
          <a:p>
            <a:r>
              <a:rPr lang="en-US" altLang="en-US"/>
              <a:t>Typical equipment and components on farming vehicle: • Plough • Seed sowing mechanism • Seed carrier • Pesticide carrier • electrical motor • Battery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descr="Title 1">
            <a:extLst>
              <a:ext uri="{FF2B5EF4-FFF2-40B4-BE49-F238E27FC236}">
                <a16:creationId xmlns:a16="http://schemas.microsoft.com/office/drawing/2014/main" id="{A7C0F306-5506-F14D-C900-ECE6B472D0C6}"/>
              </a:ext>
            </a:extLst>
          </p:cNvPr>
          <p:cNvSpPr>
            <a:spLocks noGrp="1" noChangeArrowheads="1"/>
          </p:cNvSpPr>
          <p:nvPr>
            <p:ph type="title"/>
          </p:nvPr>
        </p:nvSpPr>
        <p:spPr/>
        <p:txBody>
          <a:bodyPr/>
          <a:lstStyle/>
          <a:p>
            <a:r>
              <a:rPr lang="en-US" altLang="en-US"/>
              <a:t>Modules Descriptions</a:t>
            </a:r>
          </a:p>
        </p:txBody>
      </p:sp>
      <p:sp>
        <p:nvSpPr>
          <p:cNvPr id="10242" name="Rectangle 2" descr="Text Placeholder 2">
            <a:extLst>
              <a:ext uri="{FF2B5EF4-FFF2-40B4-BE49-F238E27FC236}">
                <a16:creationId xmlns:a16="http://schemas.microsoft.com/office/drawing/2014/main" id="{70F8657D-86E8-306F-2B1C-2C843D2C16A8}"/>
              </a:ext>
            </a:extLst>
          </p:cNvPr>
          <p:cNvSpPr>
            <a:spLocks noGrp="1" noChangeArrowheads="1"/>
          </p:cNvSpPr>
          <p:nvPr>
            <p:ph type="body" idx="1"/>
          </p:nvPr>
        </p:nvSpPr>
        <p:spPr/>
        <p:txBody>
          <a:bodyPr/>
          <a:lstStyle/>
          <a:p>
            <a:pPr marL="423863" indent="-319088" defTabSz="849313">
              <a:spcBef>
                <a:spcPts val="900"/>
              </a:spcBef>
              <a:buSzPts val="2600"/>
            </a:pPr>
            <a:r>
              <a:rPr lang="en-US" altLang="en-US" sz="2600" dirty="0"/>
              <a:t>Plough Module: The plough module draws over soil to turn it over and cut furrows in preparation for the planting of seeds </a:t>
            </a:r>
          </a:p>
          <a:p>
            <a:pPr marL="423863" indent="-319088" defTabSz="849313">
              <a:spcBef>
                <a:spcPts val="900"/>
              </a:spcBef>
              <a:buSzPts val="2600"/>
            </a:pPr>
            <a:r>
              <a:rPr lang="en-US" altLang="en-US" sz="2600" dirty="0"/>
              <a:t>Seed Sower: mechanism for sowing seeds having a seed supply device which is carried by a sowing frame</a:t>
            </a:r>
          </a:p>
          <a:p>
            <a:pPr marL="423863" indent="-319088" defTabSz="849313">
              <a:spcBef>
                <a:spcPts val="900"/>
              </a:spcBef>
              <a:buSzPts val="2600"/>
            </a:pPr>
            <a:r>
              <a:rPr lang="en-US" altLang="en-US" sz="2600" dirty="0"/>
              <a:t>Seed Carrier: Is a component that carries seeds</a:t>
            </a:r>
          </a:p>
          <a:p>
            <a:pPr marL="423863" indent="-319088" defTabSz="849313">
              <a:spcBef>
                <a:spcPts val="900"/>
              </a:spcBef>
              <a:buSzPts val="2600"/>
            </a:pPr>
            <a:r>
              <a:rPr lang="en-US" altLang="en-US" sz="2600" dirty="0"/>
              <a:t>Pesticide/Water Carrier: Is a component that carries pesticide</a:t>
            </a:r>
          </a:p>
          <a:p>
            <a:pPr marL="423863" indent="-319088" defTabSz="849313">
              <a:spcBef>
                <a:spcPts val="900"/>
              </a:spcBef>
              <a:buSzPts val="2600"/>
            </a:pPr>
            <a:r>
              <a:rPr lang="en-US" altLang="en-US" sz="2600" dirty="0"/>
              <a:t>Electrical Motor and Battery: Works together to make farming vehicle functional</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Google Shape;127;p17">
            <a:extLst>
              <a:ext uri="{FF2B5EF4-FFF2-40B4-BE49-F238E27FC236}">
                <a16:creationId xmlns:a16="http://schemas.microsoft.com/office/drawing/2014/main" id="{4351F8C2-C507-C570-C7D7-02F23F4DBB52}"/>
              </a:ext>
            </a:extLst>
          </p:cNvPr>
          <p:cNvSpPr>
            <a:spLocks noGrp="1" noChangeArrowheads="1"/>
          </p:cNvSpPr>
          <p:nvPr>
            <p:ph type="ctrTitle"/>
          </p:nvPr>
        </p:nvSpPr>
        <p:spPr>
          <a:xfrm>
            <a:off x="685800" y="1122363"/>
            <a:ext cx="7772400" cy="2387600"/>
          </a:xfrm>
        </p:spPr>
        <p:txBody>
          <a:bodyPr/>
          <a:lstStyle/>
          <a:p>
            <a:endParaRPr lang="en-US" altLang="en-US"/>
          </a:p>
        </p:txBody>
      </p:sp>
      <p:sp>
        <p:nvSpPr>
          <p:cNvPr id="11266" name="Rectangle 2" descr="Google Shape;128;p17">
            <a:extLst>
              <a:ext uri="{FF2B5EF4-FFF2-40B4-BE49-F238E27FC236}">
                <a16:creationId xmlns:a16="http://schemas.microsoft.com/office/drawing/2014/main" id="{40BD17E4-63C1-FCF3-1004-20CC6FFD9D64}"/>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11267" name="Picture 3" descr="Google Shape;129;p17">
            <a:extLst>
              <a:ext uri="{FF2B5EF4-FFF2-40B4-BE49-F238E27FC236}">
                <a16:creationId xmlns:a16="http://schemas.microsoft.com/office/drawing/2014/main" id="{859F5FC0-5F0F-C666-B62F-6B39B6BFC0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8" name="Text Box 4" descr="Google Shape;130;p17">
            <a:extLst>
              <a:ext uri="{FF2B5EF4-FFF2-40B4-BE49-F238E27FC236}">
                <a16:creationId xmlns:a16="http://schemas.microsoft.com/office/drawing/2014/main" id="{88301C91-41D0-4775-8BC9-5EE9850D6B92}"/>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11269" name="Text Box 5" descr="Google Shape;131;p17">
            <a:extLst>
              <a:ext uri="{FF2B5EF4-FFF2-40B4-BE49-F238E27FC236}">
                <a16:creationId xmlns:a16="http://schemas.microsoft.com/office/drawing/2014/main" id="{60EEE81B-B17A-D191-7897-3B0DB1CE739B}"/>
              </a:ext>
            </a:extLst>
          </p:cNvPr>
          <p:cNvSpPr txBox="1">
            <a:spLocks/>
          </p:cNvSpPr>
          <p:nvPr/>
        </p:nvSpPr>
        <p:spPr bwMode="auto">
          <a:xfrm>
            <a:off x="1141413" y="336550"/>
            <a:ext cx="7567612" cy="1458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a:latin typeface="Calibri" panose="020F0502020204030204" pitchFamily="34" charset="0"/>
                <a:cs typeface="Calibri" panose="020F0502020204030204" pitchFamily="34" charset="0"/>
                <a:sym typeface="Calibri" panose="020F0502020204030204" pitchFamily="34" charset="0"/>
              </a:rPr>
              <a:t>INPUT:</a:t>
            </a:r>
          </a:p>
          <a:p>
            <a:endParaRPr lang="en-US" altLang="en-US" sz="2500">
              <a:latin typeface="Calibri" panose="020F0502020204030204" pitchFamily="34" charset="0"/>
              <a:cs typeface="Calibri" panose="020F0502020204030204" pitchFamily="34" charset="0"/>
              <a:sym typeface="Calibri" panose="020F0502020204030204" pitchFamily="34" charset="0"/>
            </a:endParaRPr>
          </a:p>
        </p:txBody>
      </p:sp>
      <p:sp>
        <p:nvSpPr>
          <p:cNvPr id="11270" name="Text Box 6" descr="TextBox 2">
            <a:extLst>
              <a:ext uri="{FF2B5EF4-FFF2-40B4-BE49-F238E27FC236}">
                <a16:creationId xmlns:a16="http://schemas.microsoft.com/office/drawing/2014/main" id="{6A221721-7255-A05C-972A-6B248F7D181E}"/>
              </a:ext>
            </a:extLst>
          </p:cNvPr>
          <p:cNvSpPr txBox="1">
            <a:spLocks/>
          </p:cNvSpPr>
          <p:nvPr/>
        </p:nvSpPr>
        <p:spPr bwMode="auto">
          <a:xfrm>
            <a:off x="1460500" y="1693863"/>
            <a:ext cx="7202488"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en-US" altLang="en-US"/>
              <a:t>The program takes waypoints from the point that we provide on the map. The waypoints can be downloaded and then fed into the microcontroller using Wi-Fi module</a:t>
            </a:r>
          </a:p>
        </p:txBody>
      </p:sp>
      <p:pic>
        <p:nvPicPr>
          <p:cNvPr id="2" name="movement .mp4">
            <a:hlinkClick r:id="" action="ppaction://media"/>
            <a:extLst>
              <a:ext uri="{FF2B5EF4-FFF2-40B4-BE49-F238E27FC236}">
                <a16:creationId xmlns:a16="http://schemas.microsoft.com/office/drawing/2014/main" id="{AEC08216-D169-29E0-BAA8-98E35EE5AF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6050" y="1916950"/>
            <a:ext cx="7847450" cy="274660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descr="Google Shape;140;p18">
            <a:extLst>
              <a:ext uri="{FF2B5EF4-FFF2-40B4-BE49-F238E27FC236}">
                <a16:creationId xmlns:a16="http://schemas.microsoft.com/office/drawing/2014/main" id="{3C9783EA-97A1-023D-2C43-52516B37D0CB}"/>
              </a:ext>
            </a:extLst>
          </p:cNvPr>
          <p:cNvSpPr>
            <a:spLocks noGrp="1" noChangeArrowheads="1"/>
          </p:cNvSpPr>
          <p:nvPr>
            <p:ph type="ctrTitle"/>
          </p:nvPr>
        </p:nvSpPr>
        <p:spPr>
          <a:xfrm>
            <a:off x="685800" y="1122363"/>
            <a:ext cx="7772400" cy="2387600"/>
          </a:xfrm>
        </p:spPr>
        <p:txBody>
          <a:bodyPr/>
          <a:lstStyle/>
          <a:p>
            <a:endParaRPr lang="en-US" altLang="en-US"/>
          </a:p>
        </p:txBody>
      </p:sp>
      <p:sp>
        <p:nvSpPr>
          <p:cNvPr id="12290" name="Rectangle 2" descr="Google Shape;141;p18">
            <a:extLst>
              <a:ext uri="{FF2B5EF4-FFF2-40B4-BE49-F238E27FC236}">
                <a16:creationId xmlns:a16="http://schemas.microsoft.com/office/drawing/2014/main" id="{94048BCA-FE93-201F-4803-7FDC8DAD7F0A}"/>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12291" name="Picture 3" descr="Google Shape;142;p18">
            <a:extLst>
              <a:ext uri="{FF2B5EF4-FFF2-40B4-BE49-F238E27FC236}">
                <a16:creationId xmlns:a16="http://schemas.microsoft.com/office/drawing/2014/main" id="{A9C921F0-EE45-809D-7052-948BBD6ADD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63" y="0"/>
            <a:ext cx="9142413"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2" name="Text Box 4" descr="Google Shape;143;p18">
            <a:extLst>
              <a:ext uri="{FF2B5EF4-FFF2-40B4-BE49-F238E27FC236}">
                <a16:creationId xmlns:a16="http://schemas.microsoft.com/office/drawing/2014/main" id="{1C9328D2-1D45-2FDC-BF9B-51E99999C79E}"/>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12293" name="Text Box 5" descr="Google Shape;144;p18">
            <a:extLst>
              <a:ext uri="{FF2B5EF4-FFF2-40B4-BE49-F238E27FC236}">
                <a16:creationId xmlns:a16="http://schemas.microsoft.com/office/drawing/2014/main" id="{D3E7BD13-A846-3D48-596F-BE20D4103416}"/>
              </a:ext>
            </a:extLst>
          </p:cNvPr>
          <p:cNvSpPr txBox="1">
            <a:spLocks/>
          </p:cNvSpPr>
          <p:nvPr/>
        </p:nvSpPr>
        <p:spPr bwMode="auto">
          <a:xfrm>
            <a:off x="1141413" y="119063"/>
            <a:ext cx="7491412"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a:latin typeface="Calibri" panose="020F0502020204030204" pitchFamily="34" charset="0"/>
                <a:cs typeface="Calibri" panose="020F0502020204030204" pitchFamily="34" charset="0"/>
                <a:sym typeface="Calibri" panose="020F0502020204030204" pitchFamily="34" charset="0"/>
              </a:rPr>
              <a:t>PREPROCESSING:</a:t>
            </a:r>
          </a:p>
        </p:txBody>
      </p:sp>
      <p:sp>
        <p:nvSpPr>
          <p:cNvPr id="4" name="Rectangle 8">
            <a:extLst>
              <a:ext uri="{FF2B5EF4-FFF2-40B4-BE49-F238E27FC236}">
                <a16:creationId xmlns:a16="http://schemas.microsoft.com/office/drawing/2014/main" id="{3E65DD86-3B4F-8263-42B7-F19DE61855BA}"/>
              </a:ext>
            </a:extLst>
          </p:cNvPr>
          <p:cNvSpPr>
            <a:spLocks/>
          </p:cNvSpPr>
          <p:nvPr/>
        </p:nvSpPr>
        <p:spPr bwMode="auto">
          <a:xfrm>
            <a:off x="1197083" y="1257748"/>
            <a:ext cx="7435742" cy="4078297"/>
          </a:xfrm>
          <a:prstGeom prst="rect">
            <a:avLst/>
          </a:prstGeom>
          <a:noFill/>
          <a:ln>
            <a:noFill/>
          </a:ln>
          <a:effectLst>
            <a:outerShdw blurRad="38100" dist="23000" dir="5400000" algn="ctr" rotWithShape="0">
              <a:srgbClr val="000000">
                <a:alpha val="3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sng">
                <a:solidFill>
                  <a:schemeClr val="accent1"/>
                </a:solidFill>
                <a:prstDash val="solid"/>
                <a:round/>
                <a:headEnd type="none" w="med" len="med"/>
                <a:tailEnd type="none" w="med" len="med"/>
              </a14:hiddenLine>
            </a:ext>
          </a:extLst>
        </p:spPr>
        <p:txBody>
          <a:bodyPr vert="horz" wrap="square" lIns="0" tIns="198375" rIns="0" bIns="0" numCol="1" anchor="ctr" anchorCtr="0" compatLnSpc="1">
            <a:prstTxWarp prst="textNoShape">
              <a:avLst/>
            </a:prstTxWarp>
            <a:spAutoFit/>
          </a:bodyPr>
          <a:lstStyle/>
          <a:p>
            <a:pPr marL="0" marR="0" lvl="0" indent="0" defTabSz="914400" rtl="0" eaLnBrk="1" fontAlgn="base" latinLnBrk="0" hangingPunct="0">
              <a:spcBef>
                <a:spcPct val="0"/>
              </a:spcBef>
              <a:spcAft>
                <a:spcPct val="0"/>
              </a:spcAft>
              <a:buClrTx/>
              <a:buSzTx/>
              <a:buFontTx/>
              <a:buNone/>
              <a:tabLst/>
            </a:pPr>
            <a:r>
              <a:rPr lang="en-US" altLang="en-US" sz="1800" dirty="0">
                <a:latin typeface="+mn-lt"/>
              </a:rPr>
              <a:t>The</a:t>
            </a:r>
            <a:r>
              <a:rPr kumimoji="0" lang="en-US" altLang="en-US" sz="1800" b="0" i="0" u="none" strike="noStrike" cap="none" normalizeH="0" baseline="0" dirty="0">
                <a:ln>
                  <a:noFill/>
                </a:ln>
                <a:solidFill>
                  <a:srgbClr val="000000"/>
                </a:solidFill>
                <a:effectLst/>
                <a:latin typeface="+mn-lt"/>
                <a:cs typeface="Arial" panose="020B0604020202020204" pitchFamily="34" charset="0"/>
                <a:sym typeface="Arial" panose="020B0604020202020204" pitchFamily="34" charset="0"/>
              </a:rPr>
              <a:t> preprocessing steps specifically for developing an autonomous agricultural robot system:</a:t>
            </a:r>
          </a:p>
          <a:p>
            <a:pPr marL="0" marR="0" lvl="0" indent="0" defTabSz="914400" rtl="0" eaLnBrk="0" fontAlgn="base" latinLnBrk="0" hangingPunct="0">
              <a:spcBef>
                <a:spcPct val="0"/>
              </a:spcBef>
              <a:spcAft>
                <a:spcPct val="0"/>
              </a:spcAft>
              <a:buClrTx/>
              <a:buSzTx/>
              <a:buFontTx/>
              <a:buAutoNum type="arabicPeriod"/>
              <a:tabLst/>
            </a:pPr>
            <a:r>
              <a:rPr kumimoji="0" lang="en-US" altLang="en-US" sz="1800" b="0" i="0" u="none" strike="noStrike" cap="none" normalizeH="0" baseline="0" dirty="0">
                <a:ln>
                  <a:noFill/>
                </a:ln>
                <a:solidFill>
                  <a:srgbClr val="000000"/>
                </a:solidFill>
                <a:effectLst/>
                <a:latin typeface="+mn-lt"/>
                <a:cs typeface="Arial" panose="020B0604020202020204" pitchFamily="34" charset="0"/>
                <a:sym typeface="Arial" panose="020B0604020202020204" pitchFamily="34" charset="0"/>
              </a:rPr>
              <a:t>Image and sensor data collection: Collecting data from sensors and cameras is crucial for the development of an autonomous agricultural robot. The data should be collected from multiple sources and should include information about soil conditions, crop growth, weather conditions, and other factors that affect agricultural production.</a:t>
            </a:r>
          </a:p>
          <a:p>
            <a:pPr marL="0" marR="0" lvl="0" indent="0" defTabSz="914400" rtl="0" eaLnBrk="0" fontAlgn="base" latinLnBrk="0" hangingPunct="0">
              <a:spcBef>
                <a:spcPct val="0"/>
              </a:spcBef>
              <a:spcAft>
                <a:spcPct val="0"/>
              </a:spcAft>
              <a:buClrTx/>
              <a:buSzTx/>
              <a:buFontTx/>
              <a:buAutoNum type="arabicPeriod" startAt="2"/>
              <a:tabLst/>
            </a:pPr>
            <a:r>
              <a:rPr kumimoji="0" lang="en-US" altLang="en-US" sz="1800" b="0" i="0" u="none" strike="noStrike" cap="none" normalizeH="0" baseline="0" dirty="0">
                <a:ln>
                  <a:noFill/>
                </a:ln>
                <a:solidFill>
                  <a:srgbClr val="000000"/>
                </a:solidFill>
                <a:effectLst/>
                <a:latin typeface="+mn-lt"/>
                <a:cs typeface="Arial" panose="020B0604020202020204" pitchFamily="34" charset="0"/>
                <a:sym typeface="Arial" panose="020B0604020202020204" pitchFamily="34" charset="0"/>
              </a:rPr>
              <a:t>Image and sensor data cleaning: Raw data collected from sensors and cameras may contain errors or inconsistencies that need to be corrected. This can involve removing noise, filling in missing data, and correcting errors.</a:t>
            </a:r>
          </a:p>
          <a:p>
            <a:pPr marL="0" marR="0" lvl="0" indent="0" defTabSz="914400" rtl="0" eaLnBrk="0" fontAlgn="base" latinLnBrk="0" hangingPunct="0">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000000"/>
                </a:solidFill>
                <a:effectLst/>
                <a:latin typeface="+mn-lt"/>
                <a:cs typeface="Arial" panose="020B0604020202020204" pitchFamily="34" charset="0"/>
                <a:sym typeface="Arial" panose="020B0604020202020204" pitchFamily="34" charset="0"/>
              </a:rPr>
              <a:t>Image and sensor data normalization: The data collected from sensors and cameras may need to be normalized to ensure that it is consistent and comparable across different sources. This can involve scaling data to a common range, converting units, and standardizing data formats.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descr="Google Shape;140;p18">
            <a:extLst>
              <a:ext uri="{FF2B5EF4-FFF2-40B4-BE49-F238E27FC236}">
                <a16:creationId xmlns:a16="http://schemas.microsoft.com/office/drawing/2014/main" id="{3C9783EA-97A1-023D-2C43-52516B37D0CB}"/>
              </a:ext>
            </a:extLst>
          </p:cNvPr>
          <p:cNvSpPr>
            <a:spLocks noGrp="1" noChangeArrowheads="1"/>
          </p:cNvSpPr>
          <p:nvPr>
            <p:ph type="ctrTitle"/>
          </p:nvPr>
        </p:nvSpPr>
        <p:spPr>
          <a:xfrm>
            <a:off x="685800" y="1122363"/>
            <a:ext cx="7772400" cy="2387600"/>
          </a:xfrm>
        </p:spPr>
        <p:txBody>
          <a:bodyPr/>
          <a:lstStyle/>
          <a:p>
            <a:endParaRPr lang="en-US" altLang="en-US"/>
          </a:p>
        </p:txBody>
      </p:sp>
      <p:sp>
        <p:nvSpPr>
          <p:cNvPr id="12290" name="Rectangle 2" descr="Google Shape;141;p18">
            <a:extLst>
              <a:ext uri="{FF2B5EF4-FFF2-40B4-BE49-F238E27FC236}">
                <a16:creationId xmlns:a16="http://schemas.microsoft.com/office/drawing/2014/main" id="{94048BCA-FE93-201F-4803-7FDC8DAD7F0A}"/>
              </a:ext>
            </a:extLst>
          </p:cNvPr>
          <p:cNvSpPr>
            <a:spLocks noGrp="1" noChangeArrowheads="1"/>
          </p:cNvSpPr>
          <p:nvPr>
            <p:ph type="subTitle" sz="quarter" idx="1"/>
          </p:nvPr>
        </p:nvSpPr>
        <p:spPr>
          <a:xfrm>
            <a:off x="1143000" y="3602038"/>
            <a:ext cx="6858000" cy="1654175"/>
          </a:xfrm>
        </p:spPr>
        <p:txBody>
          <a:bodyPr/>
          <a:lstStyle/>
          <a:p>
            <a:pPr>
              <a:spcBef>
                <a:spcPct val="0"/>
              </a:spcBef>
              <a:buClrTx/>
              <a:buSzTx/>
              <a:buFontTx/>
              <a:buNone/>
            </a:pPr>
            <a:endParaRPr lang="en-US" altLang="en-US"/>
          </a:p>
        </p:txBody>
      </p:sp>
      <p:pic>
        <p:nvPicPr>
          <p:cNvPr id="12291" name="Picture 3" descr="Google Shape;142;p18">
            <a:extLst>
              <a:ext uri="{FF2B5EF4-FFF2-40B4-BE49-F238E27FC236}">
                <a16:creationId xmlns:a16="http://schemas.microsoft.com/office/drawing/2014/main" id="{A9C921F0-EE45-809D-7052-948BBD6ADD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63" y="0"/>
            <a:ext cx="9142413"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2" name="Text Box 4" descr="Google Shape;143;p18">
            <a:extLst>
              <a:ext uri="{FF2B5EF4-FFF2-40B4-BE49-F238E27FC236}">
                <a16:creationId xmlns:a16="http://schemas.microsoft.com/office/drawing/2014/main" id="{1C9328D2-1D45-2FDC-BF9B-51E99999C79E}"/>
              </a:ext>
            </a:extLst>
          </p:cNvPr>
          <p:cNvSpPr txBox="1">
            <a:spLocks/>
          </p:cNvSpPr>
          <p:nvPr/>
        </p:nvSpPr>
        <p:spPr bwMode="auto">
          <a:xfrm>
            <a:off x="5454650" y="6664325"/>
            <a:ext cx="69961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00" tIns="45700" rIns="45700" bIns="45700">
            <a:spAutoFit/>
          </a:bodyPr>
          <a:lstStyle/>
          <a:p>
            <a:r>
              <a:rPr lang="en-US" altLang="en-US" sz="1000" b="1">
                <a:latin typeface="Calibri" panose="020F0502020204030204" pitchFamily="34" charset="0"/>
                <a:cs typeface="Calibri" panose="020F0502020204030204" pitchFamily="34" charset="0"/>
                <a:sym typeface="Calibri" panose="020F0502020204030204" pitchFamily="34" charset="0"/>
              </a:rPr>
              <a:t>Department of Computer Science &amp; Engineering, DSCE</a:t>
            </a:r>
          </a:p>
        </p:txBody>
      </p:sp>
      <p:sp>
        <p:nvSpPr>
          <p:cNvPr id="12293" name="Text Box 5" descr="Google Shape;144;p18">
            <a:extLst>
              <a:ext uri="{FF2B5EF4-FFF2-40B4-BE49-F238E27FC236}">
                <a16:creationId xmlns:a16="http://schemas.microsoft.com/office/drawing/2014/main" id="{D3E7BD13-A846-3D48-596F-BE20D4103416}"/>
              </a:ext>
            </a:extLst>
          </p:cNvPr>
          <p:cNvSpPr txBox="1">
            <a:spLocks/>
          </p:cNvSpPr>
          <p:nvPr/>
        </p:nvSpPr>
        <p:spPr bwMode="auto">
          <a:xfrm>
            <a:off x="1141413" y="119063"/>
            <a:ext cx="7491412"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91425" rIns="91425" bIns="91425">
            <a:spAutoFit/>
          </a:bodyPr>
          <a:lstStyle/>
          <a:p>
            <a:r>
              <a:rPr lang="en-US" altLang="en-US" sz="3600">
                <a:latin typeface="Calibri" panose="020F0502020204030204" pitchFamily="34" charset="0"/>
                <a:cs typeface="Calibri" panose="020F0502020204030204" pitchFamily="34" charset="0"/>
                <a:sym typeface="Calibri" panose="020F0502020204030204" pitchFamily="34" charset="0"/>
              </a:rPr>
              <a:t>PREPROCESSING:</a:t>
            </a:r>
          </a:p>
        </p:txBody>
      </p:sp>
      <p:sp>
        <p:nvSpPr>
          <p:cNvPr id="4" name="Rectangle 8">
            <a:extLst>
              <a:ext uri="{FF2B5EF4-FFF2-40B4-BE49-F238E27FC236}">
                <a16:creationId xmlns:a16="http://schemas.microsoft.com/office/drawing/2014/main" id="{3E65DD86-3B4F-8263-42B7-F19DE61855BA}"/>
              </a:ext>
            </a:extLst>
          </p:cNvPr>
          <p:cNvSpPr>
            <a:spLocks/>
          </p:cNvSpPr>
          <p:nvPr/>
        </p:nvSpPr>
        <p:spPr bwMode="auto">
          <a:xfrm>
            <a:off x="1197083" y="1534747"/>
            <a:ext cx="7435742" cy="3524299"/>
          </a:xfrm>
          <a:prstGeom prst="rect">
            <a:avLst/>
          </a:prstGeom>
          <a:noFill/>
          <a:ln>
            <a:noFill/>
          </a:ln>
          <a:effectLst>
            <a:outerShdw blurRad="38100" dist="23000" dir="5400000" algn="ctr" rotWithShape="0">
              <a:srgbClr val="000000">
                <a:alpha val="3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sng">
                <a:solidFill>
                  <a:schemeClr val="accent1"/>
                </a:solidFill>
                <a:prstDash val="solid"/>
                <a:round/>
                <a:headEnd type="none" w="med" len="med"/>
                <a:tailEnd type="none" w="med" len="med"/>
              </a14:hiddenLine>
            </a:ext>
          </a:extLst>
        </p:spPr>
        <p:txBody>
          <a:bodyPr vert="horz" wrap="square" lIns="0" tIns="198375" rIns="0" bIns="0" numCol="1" anchor="ctr" anchorCtr="0" compatLnSpc="1">
            <a:prstTxWarp prst="textNoShape">
              <a:avLst/>
            </a:prstTxWarp>
            <a:spAutoFit/>
          </a:bodyPr>
          <a:lstStyle/>
          <a:p>
            <a:pPr marL="0" marR="0" lvl="0" indent="0" defTabSz="914400" rtl="0" eaLnBrk="0" fontAlgn="base" latinLnBrk="0" hangingPunct="0">
              <a:spcBef>
                <a:spcPct val="0"/>
              </a:spcBef>
              <a:spcAft>
                <a:spcPct val="0"/>
              </a:spcAft>
              <a:buClrTx/>
              <a:buSzTx/>
              <a:buFontTx/>
              <a:buAutoNum type="arabicPeriod" startAt="4"/>
              <a:tabLst/>
            </a:pPr>
            <a:r>
              <a:rPr kumimoji="0" lang="en-US" altLang="en-US" sz="1800" b="0" i="0" u="none" strike="noStrike" cap="none" normalizeH="0" baseline="0" dirty="0">
                <a:ln>
                  <a:noFill/>
                </a:ln>
                <a:solidFill>
                  <a:srgbClr val="000000"/>
                </a:solidFill>
                <a:effectLst/>
                <a:latin typeface="+mn-lt"/>
                <a:cs typeface="Arial" panose="020B0604020202020204" pitchFamily="34" charset="0"/>
                <a:sym typeface="Arial" panose="020B0604020202020204" pitchFamily="34" charset="0"/>
              </a:rPr>
              <a:t>Feature extraction: Extracting features from the image and sensor data is an important preprocessing step for developing an autonomous agricultural robot. This involves selecting and creating features that are relevant to the task at hand, such as plant type, plant height, and soil moisture.</a:t>
            </a:r>
          </a:p>
          <a:p>
            <a:pPr marL="0" marR="0" lvl="0" indent="0" defTabSz="914400" rtl="0" eaLnBrk="0" fontAlgn="base" latinLnBrk="0" hangingPunct="0">
              <a:spcBef>
                <a:spcPct val="0"/>
              </a:spcBef>
              <a:spcAft>
                <a:spcPct val="0"/>
              </a:spcAft>
              <a:buClrTx/>
              <a:buSzTx/>
              <a:buFontTx/>
              <a:buAutoNum type="arabicPeriod" startAt="5"/>
              <a:tabLst/>
            </a:pPr>
            <a:r>
              <a:rPr kumimoji="0" lang="en-US" altLang="en-US" sz="1800" b="0" i="0" u="none" strike="noStrike" cap="none" normalizeH="0" baseline="0" dirty="0">
                <a:ln>
                  <a:noFill/>
                </a:ln>
                <a:solidFill>
                  <a:srgbClr val="000000"/>
                </a:solidFill>
                <a:effectLst/>
                <a:latin typeface="+mn-lt"/>
                <a:cs typeface="Arial" panose="020B0604020202020204" pitchFamily="34" charset="0"/>
                <a:sym typeface="Arial" panose="020B0604020202020204" pitchFamily="34" charset="0"/>
              </a:rPr>
              <a:t>Training data generation: Once the relevant features have been extracted, the data needs to be labeled and categorized. This involves manually labeling the data with the appropriate tags, such as plant type, plant height, and soil moisture.</a:t>
            </a:r>
          </a:p>
          <a:p>
            <a:pPr marL="0" marR="0" lvl="0" indent="0" defTabSz="914400" rtl="0" eaLnBrk="0" fontAlgn="base" latinLnBrk="0" hangingPunct="0">
              <a:spcBef>
                <a:spcPct val="0"/>
              </a:spcBef>
              <a:spcAft>
                <a:spcPct val="0"/>
              </a:spcAft>
              <a:buClrTx/>
              <a:buSzTx/>
              <a:buFontTx/>
              <a:buAutoNum type="arabicPeriod" startAt="6"/>
              <a:tabLst/>
            </a:pPr>
            <a:r>
              <a:rPr kumimoji="0" lang="en-US" altLang="en-US" sz="1800" b="0" i="0" u="none" strike="noStrike" cap="none" normalizeH="0" baseline="0" dirty="0">
                <a:ln>
                  <a:noFill/>
                </a:ln>
                <a:solidFill>
                  <a:srgbClr val="000000"/>
                </a:solidFill>
                <a:effectLst/>
                <a:latin typeface="+mn-lt"/>
                <a:cs typeface="Arial" panose="020B0604020202020204" pitchFamily="34" charset="0"/>
                <a:sym typeface="Arial" panose="020B0604020202020204" pitchFamily="34" charset="0"/>
              </a:rPr>
              <a:t>Machine learning model training: Once the training data has been generated, it can be used to train machine learning models. These models can then be used to make predictions and decisions about tasks such as planting, weeding, watering, harvesting, and crop monitoring.</a:t>
            </a:r>
          </a:p>
        </p:txBody>
      </p:sp>
    </p:spTree>
    <p:extLst>
      <p:ext uri="{BB962C8B-B14F-4D97-AF65-F5344CB8AC3E}">
        <p14:creationId xmlns:p14="http://schemas.microsoft.com/office/powerpoint/2010/main" val="388563478"/>
      </p:ext>
    </p:extLst>
  </p:cSld>
  <p:clrMapOvr>
    <a:masterClrMapping/>
  </p:clrMapOvr>
  <p:transition spd="med"/>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Theme">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38100" dist="23000" dir="5400000" algn="ctr" rotWithShape="0">
            <a:srgbClr val="000000">
              <a:alpha val="34999"/>
            </a:srgbClr>
          </a:outerShdw>
        </a:effectLst>
      </a:spPr>
      <a:bodyPr vert="horz" wrap="square" lIns="45720" tIns="45720" rIns="45720" bIns="45720"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outerShdw blurRad="38100" dist="23000" dir="5400000" algn="ctr" rotWithShape="0">
            <a:srgbClr val="000000">
              <a:alpha val="34999"/>
            </a:srgbClr>
          </a:outerShdw>
        </a:effectLst>
      </a:spPr>
      <a:bodyPr vert="horz" wrap="square" lIns="45720" tIns="45720" rIns="45720" bIns="45720"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4472C4"/>
      </a:accent1>
      <a:accent2>
        <a:srgbClr val="ED7D31"/>
      </a:accent2>
      <a:accent3>
        <a:srgbClr val="FFFFFF"/>
      </a:accent3>
      <a:accent4>
        <a:srgbClr val="000000"/>
      </a:accent4>
      <a:accent5>
        <a:srgbClr val="B0BCDE"/>
      </a:accent5>
      <a:accent6>
        <a:srgbClr val="D7712B"/>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1095</Words>
  <Application>Microsoft Office PowerPoint</Application>
  <PresentationFormat>On-screen Show (4:3)</PresentationFormat>
  <Paragraphs>65</Paragraphs>
  <Slides>17</Slides>
  <Notes>2</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Office Theme</vt:lpstr>
      <vt:lpstr>PowerPoint Presentation</vt:lpstr>
      <vt:lpstr>PowerPoint Presentation</vt:lpstr>
      <vt:lpstr>PowerPoint Presentation</vt:lpstr>
      <vt:lpstr>PowerPoint Presentation</vt:lpstr>
      <vt:lpstr>Modules</vt:lpstr>
      <vt:lpstr>Modules Descriptions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vedansh khandelwal</dc:creator>
  <cp:lastModifiedBy>vedansh khandelwal</cp:lastModifiedBy>
  <cp:revision>16</cp:revision>
  <dcterms:modified xsi:type="dcterms:W3CDTF">2023-06-05T17:04:39Z</dcterms:modified>
</cp:coreProperties>
</file>